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notesSlides/notesSlide7.xml" ContentType="application/vnd.openxmlformats-officedocument.presentationml.notesSlide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258" r:id="rId3"/>
    <p:sldId id="263" r:id="rId4"/>
    <p:sldId id="264" r:id="rId5"/>
    <p:sldId id="331" r:id="rId6"/>
    <p:sldId id="330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6" r:id="rId16"/>
    <p:sldId id="277" r:id="rId17"/>
    <p:sldId id="278" r:id="rId18"/>
    <p:sldId id="280" r:id="rId19"/>
    <p:sldId id="281" r:id="rId20"/>
    <p:sldId id="333" r:id="rId21"/>
    <p:sldId id="332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40" r:id="rId30"/>
    <p:sldId id="334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37" r:id="rId40"/>
    <p:sldId id="338" r:id="rId41"/>
    <p:sldId id="339" r:id="rId42"/>
    <p:sldId id="302" r:id="rId43"/>
    <p:sldId id="303" r:id="rId44"/>
    <p:sldId id="304" r:id="rId45"/>
    <p:sldId id="305" r:id="rId46"/>
    <p:sldId id="307" r:id="rId47"/>
    <p:sldId id="308" r:id="rId48"/>
    <p:sldId id="306" r:id="rId49"/>
    <p:sldId id="312" r:id="rId50"/>
    <p:sldId id="313" r:id="rId51"/>
    <p:sldId id="314" r:id="rId52"/>
    <p:sldId id="315" r:id="rId53"/>
    <p:sldId id="32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06:46:29.08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44 888 17,'-19'17'31,"11"-8"-16,0-6-3,4 4 3,4-7-4,-7 7 2,7-7-2,0 0-1,10-10-3,7 3 1,3-9-2,11 1-1,6-9-1,12-2-2,7-7 1,11-2-1,7-10 0,11-1 0,7-6 0,8-3 0,4-6 0,5 0-1,4-2 1,0 1-1,0 5 0,-4 6 0,-8 5 0,-7 7 0,-11 5 0,-9 7 0,-12 5 0,-12 5 1,-15 8-2,-8 1 1,-10 2-1,-8 6-1,-9 0-2,0 0-5,-7 17-21,-3-12-12,-1 1 0,2-6-2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06:57:02.258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BC4514BC-B782-4502-A928-F7157F205973}" emma:medium="tactile" emma:mode="ink">
          <msink:context xmlns:msink="http://schemas.microsoft.com/ink/2010/main" type="inkDrawing" rotatedBoundingBox="9727,6422 9950,5479 10563,5624 10340,6567" shapeName="None"/>
        </emma:interpretation>
      </emma:emma>
    </inkml:annotationXML>
    <inkml:trace contextRef="#ctx0" brushRef="#br0">294 170 13,'-10'-24'40,"6"15"0,4 9-1,-17-14-23,17 14-6,-5 9-1,5 7-4,-9 8-1,2 10-3,-4 10 0,-4 11 1,-4 13-1,-3 7 0,-2 4-1,-1-2 1,-3-9-1,4-5 1,1-10-1,5-10 1,4-15-1,3-11 0,11-17 1,-8 10-1,8-10 1,3-20-1,2-2 1,4-7-1,1-13 0,3-10 0,5-6 1,4-6-1,2-8 1,4-1-1,4-3 0,1 4 1,4 7-1,1 5 1,1 7-1,-3 7 1,-1 12-2,-4 9 2,-4 9 0,-4 9-1,-2 11 0,-3 10 0,-2 11 2,1 7-2,-2 14 1,4 7-2,0 6 2,-2 7-2,-3 5 2,0 6-2,-5 0 0,-1-1 1,-4-9-1,-4-3 1,0-7-1,-7-8-1,4-10 0,-4-15-3,7-2-6,-11-16-15,11-6-15,-13-6-2,6-7 0</inkml:trace>
    <inkml:trace contextRef="#ctx0" brushRef="#br0" timeOffset="601">184 518 17,'-48'0'37,"48"0"1,0 0 0,18-5-30,21 5-1,8-7 1,14 4-4,7-1-9,4-1-31,0-3 0,0 0-3,-7-1-1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5:32.821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260 733 6,'0'0'6,"0"0"-2,0 0 3,0 0 0,0 0 0,0 0-1,0 0 2,0 0-1,0 0 0,0 0 0,0 0-2,0 0 2,0 0-3,0 0 1,-11-6-1,11 6 0,0 0 0,0 0 1,0 0-2,-10 0 0,10 0 0,0 0 2,-16 0-1,16 0-1,-12 0 0,12 0 0,-17-3-1,17 3 1,-17-3 0,6 3 0,0-4-2,-1 4 1,-1-4-1,1 4-1,-2-5 1,1 1-1,-1 0 0,3-3 1,-2 0-1,3 0 0,-1-2 0,2-2 0,0-1 1,3 0-1,-1-2 1,4-3-1,3-1 1,0-1-1,5-3 1,2-1-1,5-3 0,4-1 1,5-1-1,4-2 0,9-2 1,4 1-1,8-2 0,5 2 0,5 0 0,3 1 0,6 2 0,3 2 0,3 1 0,2 5 0,4 0 0,2 2 0,3 3 1,2 0-1,1 2 0,2 4 1,6 0-1,-1 3 1,2 2-1,1 4 0,5-4 0,0 4 1,0 3-1,3 0 0,1 3 0,0 0-1,-2 3 0,-3 0 0,-2 2 1,-1 0-1,-3 3 1,-3-1-1,-6-1 1,-3 4 0,-7-2 0,-2 2 0,-5-1 0,-5 2 0,-7 3 0,-7 0 0,-7 2 0,-5 0 0,-7 4 0,-4 0 0,-7 0 0,-4 1 1,-4 3-1,-3-2 1,-4 0-1,-3 1 1,0-2-1,0-1 1,-7 0-1,-1 0 1,-1-4 0,-1 1 0,-5-3 0,-1 1 1,-2 1-1,-5-2 0,-2-2 0,-2 1-1,1-3 2,-1 1-2,-1-2 0,2 0-1,1-5 2,4-1-1,3 0 0,-1 0 0,3-3 0,0 2 0,1-1-1,-2 0 1,1 0-1,1 0-1,-2 1-1,-1-5-2,2 5-6,-8-5-18,-1-3-9,0 4-3,-8-8 2</inkml:trace>
  <inkml:trace contextRef="#ctx0" brushRef="#br0" timeOffset="2218">302 770 1,'11'0'3,"-1"0"1,-10 0-2,10 0 1,-10 0 0,0 0 0,11 0 1,-11 0 1,0 0 1,10 0-2,-10 0 0,0 0 1,0 0 0,0 0 0,9 0-1,-9 0 0,0 0 1,0 0-1,0 0 1,0 0 0,0 0 1,0 0-3,0 13 1,0-13-1,0 10 1,0-10-1,0 15 0,-5-6-1,5 4 0,-4 2 0,4 2 0,-6 4-1,3 2 1,0 2-1,-1 1 1,-1-1-1,2 2 1,-4 1-1,0-1-1,-2-1 1,0 0-1,-3-1 0,0-2 1,-1 1-1,0-2 0,-1-2 0,2-2 0,1-3 1,-1-1-1,2-4 0,2 1 0,8-11 0,-14 13 0,14-13 0,-11 9 0,11-9 0,0 0 0,0 0 0,-10 10 0,10-10 0,0 0-1,0 0 1,0 0-1,0 0 1,0 0-1,0 0 1,0 0 0,0 0 0,12 0 0,-12 0 0,14-10 1,-5 5-1,4-3 0,1-1 0,5-4 1,3-1-1,2-2 0,2-4 1,5-2-1,0-3 2,0 0-1,0-3 0,0 0 0,-3-2 1,-1 2-1,-4 0 0,-1 2 1,-3 3-2,-3 1 1,-3 5 1,1 3-2,-4 2 2,-10 12-2,12-12 0,-12 12 0,0 0-2,0 0 0,0 0-3,0 0-5,0 0-19,-8 17-6,8-17-1</inkml:trace>
  <inkml:trace contextRef="#ctx0" brushRef="#br0" timeOffset="4468">763 968 1,'-10'9'9,"10"-9"-1,0 12 2,0-12-2,0 16-2,0-2 1,0 4 0,0 4-2,0 2-1,4 6 0,0 4-1,1 4-1,1 3 0,1 4-1,2 1-1,1 3 2,2 1-2,-1 3 0,3 1-2,0 3 1,-1-1 0,2-3 1,-2-3-1,0-4 0,0-5 0,-2-4 0,-1-6 0,-2-8 1,-1-5-1,-1-4 0,-2-3 1,-4-11 0,3 13 0,-3-13 0,0 0 0,0 0 1,0 0 0,0 0 0,-7-9 0,2-1 0,1-3 0,0-3 1,-2-4 2,3-3 0,-2-6-1,5-3 1,-4-5-1,8-4 1,-1-4-1,4-2 1,1-5 1,2-1-2,3-4 0,2 0 0,-1-1 2,2 5 0,-3 1-2,2 5 0,-2 5-1,0 10-1,-4 6 1,0 6-1,-4 7 0,0 4 0,-5 9-1,0 0 2,5-9-2,-5 9 0,0 0 2,0 0-4,0 0-1,0 0-1,0 0-3,0 0-9,0 0-14,7 13-6,-7-13 0</inkml:trace>
  <inkml:trace contextRef="#ctx0" brushRef="#br0" timeOffset="5601">1138 1050 1,'0'0'3,"0"0"1,0 0-2,0 0 1,0 0-1,0 0 1,0 0 2,4 11 2,-4-11 0,13 4-2,-4 0 2,4-4 2,1 4-2,6-4 0,4 0 0,3 0 0,5 0 0,3-6-1,7 6 0,5-8-1,6 5-1,2-4-1,2 2 1,4 1-1,-1-1-2,0 1 1,0-2-1,-5 3-1,-3-2 0,-7 2 1,-3-2-1,-7 2 0,-3-1 0,-7 1 0,-4 3 1,-4-3-1,-3 3 0,-1 0 0,-1-3 0,0 3 0,-3 0 1,-9 0-1,18 0 0,-18 0 0,16 0 0,-16 0 0,13 0 0,-13 0 1,12 0-1,-12 0 0,13 0 0,-13 0 0,11-4 0,-11 4 1,0 0-1,9-3 0,-9 3 1,0 0 0,0 0-1,0 0 1,0 0-1,0 0 1,0 0-1,0 0 0,0 0 0,11 0 0,-11 0 0,10 0 0,-10 0 0,11 0 1,-11 0-1,12 0 0,-12 0 0,9 0 0,-9 0 0,0 0 0,10 0 0,-10 0 0,0 0 1,0 0-1,0 0 0,9 0 0,-9 0 0,0 0 0,0 0 1,0 0-1,9 0 0,-9 0 1,0 0-1,0 0 1,0 0-1,0 0 0,0 0 1,0 0-1,0 0 0,0 0 0,0 0 0,0 0 0,0 0 0,0 0 0,0 0 0,0 0 2,0 0-2,0 0 0,0 0 0,0 0 0,5 10 0,-5-10 0,4 11 0,-4-11 0,7 19 0,-1-6 0,1 4 2,2 1-2,4 5 0,0 1 0,2 4 0,4 4 0,0 0 0,4 5 0,2 2-2,1 0 2,2-1-2,1-1 2,2-2-1,1-2 1,-1-3-1,0-5 1,-2-5 0,1-2 0,-3-2 0,0-3 0,-5-1 0,1-2 0,-5-2 0,-1-1 0,-5-2 0,0 0 0,-12-5 0,12 6 0,-12-6 0,0 0 0,0 0 0,0 0 1,0 0-1,-9-17 0,3 8 1,-4-5-1,-2-1-1,-3-4 1,-1-3 0,-3-4 0,0-2 1,0-5-1,-3-2 0,2-2 0,1-3 2,1-1-2,3-3 2,3 0-2,3 5 1,2 2-1,3 1 1,4 3-1,0 5 0,4 4 0,1 4 0,0 6-1,-1 0-5,-4 14-4,10-9-21,-10 9-4,0 0-1</inkml:trace>
  <inkml:trace contextRef="#ctx0" brushRef="#br0" timeOffset="8106">1505 257 13,'0'0'17,"0"0"-4,0 0 2,0 0-2,0 0-1,0 0-3,0 0-2,0 0 1,0 0-2,0 0-1,0 0 2,0 16-2,-3-6-2,3 7 0,0 1 0,5 5 0,-5 2 2,5 5-3,-5-2 0,6 1 0,-1-3-1,-1-2 1,1-3-2,0-2 1,-2-6 0,1-2-1,-4-11 0,4 13 0,-4-13 0,0 0 0,0 0-2,0 0-2,0 0-8,0 0-12,0 0-12,0 0-2,-11 4 0</inkml:trace>
  <inkml:trace contextRef="#ctx0" brushRef="#br0" timeOffset="8767">1550 784 4,'0'0'18,"4"-10"-2,-4 10 0,0 0-1,4-9-4,-4 9 1,0 0-4,17-8-1,-17 8 0,13-3-4,-13 3 1,13 0-1,-13 0 0,13 4-2,-13-4 0,8 9-1,-8-9 0,0 13 1,0-13-1,-9 16 0,9-16-1,-18 14 1,8-8 0,-1-2 0,1 0-1,0-4 1,10 0 0,-14 0 0,14 0 0,0 0 0,-10-9 0,10 9 0,3-13 0,-3 13 0,8-13 0,-8 13 0,13-11 0,-13 11 0,15-7 0,-15 7 0,16 0 0,-16 0 0,12 7 0,-12-7 0,8 9 1,-8-9-2,0 10-2,0-10-4,-5 10-7,5-10-19,-20 6-1,11-2 0</inkml:trace>
  <inkml:trace contextRef="#ctx0" brushRef="#br0" timeOffset="16853">639 924 8,'0'0'10,"0"0"0,0 0-1,0 0-1,0 0 0,-9 8 0,9-8-3,0 0-1,0 0-1,0 0-2,0 0 1,0 0-2,0 0 0,0 0 1,0 0-1,9 8 0,-9-8 2,11 4-2,-11-4 0,14 5 0,-14-5 1,16 3-1,-16-3 0,15 0 0,-15 0 1,12 0-1,-12 0 0,9 0 2,-9 0-2,0 0 1,12 0-1,-12 0 0,0 0 0,10 5 1,-10-5-1,0 0 0,10 3 0,-10-3 1,0 0-1,0 0 0,0 0 1,10 5 0,-10-5-1,0 0 0,0 0 2,0 0-2,0 0 0,0 0 1,0 0-1,0 0 0,0 9 0,0-9 1,0 0-1,0 0 1,0 0-1,0 10 1,0-10-1,0 0 0,0 0 0,-5 10 0,5-10 0,0 0 0,0 12 0,0-12 0,0 11 0,0-11 0,0 15 0,0-5 0,3 1 0,-3 1 0,0 4 0,3 1 0,-3 3 0,0 0-2,5 1-10,-1 8-15,-4-8 0,7 8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5:09.08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2186 697 8,'21'-23'11,"-13"13"3,2 3-2,-1-2 4,-9 9-4,17-10 1,-17 10-2,11-6 1,-11 6-3,0 0 2,0 0-6,-9 13 0,-6-1-1,-1 8 1,-8 3-3,-6 7-1,-5 6-1,-3 5 1,-5 4-1,0 2 1,-2 0 0,1-1 1,2-2-2,5-6 2,6-6-2,5-4 1,6-8 0,4-5-1,9-6-1,7-9 0,0 0-1,0 0-3,0 0-5,13 0-4,-2 0-14,2 0-8,-13 0-1</inkml:trace>
  <inkml:trace contextRef="#ctx0" brushRef="#br0" timeOffset="593">1726 1141 22,'0'0'20,"0"0"0,0 0-6,0 0 1,0 0-3,0 0-1,4 16 0,-4-16-2,26 12-3,-7-4 2,9 4-4,3 0 0,10 3-2,3 3 0,5-1-2,1-1 1,2 2-1,0-4 0,-2 1 0,-2-2 0,-6-1 0,-5-3-1,-8-2-4,-2 3-12,-8-2-18,-9-8-2,-10 0-1</inkml:trace>
  <inkml:trace contextRef="#ctx0" brushRef="#br0" timeOffset="1135">2221 582 2,'0'0'29,"0"0"-7,0 0-6,0 0-4,11 8 1,0-4-1,8 6-1,3-3 1,10 7-3,3-2 0,10 5-3,-1-2 0,10 3-2,0-5-2,4 4 0,-4-5 0,1-1-1,-5-1-1,-4-1 1,-5-2-1,-7-1 0,-9 0 0,-4-2 1,-8-1-1,-3 1 1,-10-4 0,0 0 0,0 0-1,-11 10 1,-1-6-1,-3 1 0,-4 2 0,-3 3 0,-3 3-1,-5 4 1,-2 3-1,-5 5 1,-4 6 0,-2 4 0,-5 4 0,-3 4 0,-2 1 0,0 3 0,1 1 0,3-2 0,5-4 0,5-5 0,8-6 0,7-6-2,7-5-1,6-12-5,11-8-20,0 0-11,21-13-1,2-8 0</inkml:trace>
  <inkml:trace contextRef="#ctx0" brushRef="#br0" timeOffset="1857">3006 811 26,'0'0'34,"0"0"-10,0 0-5,0 0-3,0 11-1,-3 0-2,8 12-4,-5 3-2,9 13 0,-6 8-3,3 9 0,-3 5 0,-3 9-2,0 0-1,3 4-1,-6-2 1,0-7-2,0-10-1,-2-9-4,5-5-8,-6-13-22,3-12-5,3-16-2,-12 0 2</inkml:trace>
  <inkml:trace contextRef="#ctx0" brushRef="#br0" timeOffset="2263">2358 1337 2,'0'-10'37,"0"10"0,0 0 0,0 0-15,0 0-10,3 14-3,1 9-3,0 4-1,2 12 0,-2 5-2,3 9 2,0 3-4,0 3 1,-1-3-1,-1-4-2,1-5-1,-6-11-3,10-2-6,-13-15-15,3-6-15,0-13 0,0 0 0</inkml:trace>
  <inkml:trace contextRef="#ctx0" brushRef="#br0" timeOffset="2707">1791 1107 23,'-13'-15'37,"-2"8"-1,6 7-16,9 0-3,-12 14-7,12 6 1,-10 6-5,7 10-3,-7 5 0,4 10-2,-1 6 0,0 5 0,0 0-1,0-1 0,0-4 0,1-6 0,1-4 0,1-8 1,-1-7-1,2-7 0,3-6 0,-4-6 0,4-13 0,0 13 0,0-13 1,0 0-1,0 0 0,0 0 1,10-5-1,-10 5 1,10-7-1,-10 7 1,17-5-1,-5 5 0,4 0 0,6 0 0,3 5 0,7 2 0,6 2 0,7 3 1,4 3-1,5 1 0,2 2 0,2 0 0,0 3 0,-2-1-1,-3-2 1,-5 0 0,-7-4 0,-6 1 0,-9-4 1,-5-1-1,-6-3-1,-5-3 1,-10-4-3,0 0-3,12 7-17,-12-7-15,0 0-2,0 0-1</inkml:trace>
  <inkml:trace contextRef="#ctx0" brushRef="#br0" timeOffset="3338">2927 1712 31,'18'-11'38,"-18"11"-1,0 0-9,9-5-15,-9 5-5,-12 9-2,-1 0-2,-2 9-1,-8 3-1,-5 5-1,-7 5-1,-4 5 0,-4 1 0,1 0-1,1-2 0,3-5-3,10-1-16,3-7-19,6-10 1,10-7-2</inkml:trace>
  <inkml:trace contextRef="#ctx0" brushRef="#br0" timeOffset="4491">593 96 6,'7'-20'27,"-13"5"-3,6 15-4,-18-13-1,1 6-5,-1 7-6,-7-6 2,-3 6-5,-6 0-1,-1 8 0,-5 1 2,-1 6-3,-2 5-1,1 6 0,0 8-1,3 6 1,-1 7-2,6 6 1,4 4-2,6 3 2,5 3-1,7 2 0,12 0 0,9-1 1,10-7-1,8-4 0,11-6 0,12-5-1,10-12 1,7-7 0,4-11 0,3-9 1,5-10-1,-1-7 1,-2-9 0,-5-7 1,-7-6 1,-4-6 0,-9-5 0,-4 0 0,-11-3 2,-8 0-2,-12-6 0,-8 2 0,-14-3-2,-12 0 0,-10 2 1,-12 2-2,-12 4 0,-7 8-1,-4 11-3,-10 6-4,3 19-20,-6 12-12,-2 9-1,2 11-2</inkml:trace>
  <inkml:trace contextRef="#ctx0" brushRef="#br0" timeOffset="5334">850 766 4,'0'0'34,"0"0"0,0 0-13,0 0-5,11 7-4,0-2-1,-1-1-5,5 6 1,2-2-2,1 3-2,2 1 0,1 1-1,-4 1-1,2-3-1,-4 2 0,-4-6-4,0 3-18,1-1-15,-12-9 2,0 0-4</inkml:trace>
  <inkml:trace contextRef="#ctx0" brushRef="#br0" timeOffset="5829">475 897 26,'0'0'28,"-23"9"-7,3 0-12,-2 8-3,-9 5-2,0 11 1,-5 4 1,1 11 0,-5 9-1,5 10 3,-4 7-3,6 7-1,0 2 0,5 4-2,3-2 1,4-4-2,6-7-1,4-9-4,11-9-8,0-11-19,0-18-4,14-10-2</inkml:trace>
  <inkml:trace contextRef="#ctx0" brushRef="#br0" timeOffset="6175">556 975 3,'16'-5'34,"-16"5"1,10 0-1,-1 5-19,-9-5-6,19 21-2,-4-2 1,7 11-2,-1 5-1,6 15-2,-1 5 0,2 11-2,-3 5 0,0 3 0,-5 1 0,-4 1-1,-2-4-1,-5-7 0,-1-3-4,-8-16-6,0-6-27,0-4 0,-9-14 0</inkml:trace>
  <inkml:trace contextRef="#ctx0" brushRef="#br0" timeOffset="6536">109 1857 12,'-27'23'32,"15"-17"0,12-6-1,-4 17-23,4-17-5,13 20 1,3-7 2,11 4-2,5-1 1,13 7 0,5-4 3,10 4-3,3-8 0,6 3 0,0-7-1,1 0-1,-8-6 0,-3-1-1,-11-4 1,-7-5-2,-8 0-5,-12-9-15,-8 2-21,-6-1 1,-7-1-3</inkml:trace>
  <inkml:trace contextRef="#ctx0" brushRef="#br0" timeOffset="8273">3997 469 6,'0'0'24,"0"0"-5,0 0 2,0 0-4,6 10-3,-6-10-2,-9 10-1,-2-4-4,2 4-2,-7 3-2,-1 1-1,-5 3-1,1 1 2,-3 0 0,1 0-3,2-1 1,2-1-1,5-2 0,0-2-4,9-1-2,5-11-6,0 0-17,8 12-5,3-19-4</inkml:trace>
  <inkml:trace contextRef="#ctx0" brushRef="#br0" timeOffset="8642">4707 76 1,'17'-24'34,"-21"12"-1,0 1-11,4 11-9,-23-18-2,9 13-1,-7-1-4,-3 6-3,-5 0 0,-3 6-1,-6 3 0,-2 4-1,-4 2 0,-1 6 0,-1 3 1,2 5 0,0 4-1,5 3 0,4 5-1,5 4 1,6 3-2,7 3 2,10 1-1,7 1 0,4-2 1,11 0-1,10-4 0,7-5 0,8-5 1,8-6-2,5-8 2,4-7-1,5-9 0,3-7 0,0-11 0,0-6 1,-4-7 0,-2-4 0,-5-6 1,-3-1 0,-7-7 0,-6 0 1,-10-7-1,-7 3 0,-11-7 0,-10 0 0,-12-3-1,-10 3 0,-12 2-2,-11 5 0,-9 10-2,-10 7-4,-1 16-7,-8 10-25,-6 12-1,2 14-1</inkml:trace>
  <inkml:trace contextRef="#ctx0" brushRef="#br0" timeOffset="9318">4434 767 7,'0'-13'35,"-12"-1"0,3 14-1,-2 3-21,-12 4-7,0 8-2,-6 10-2,-3 10 0,-5 11-1,-1 14 1,-2 9-1,0 11 2,-1 5 0,4 7-2,2 0 0,5-1 0,4-6-1,5-9 0,5-11-3,4-13-8,12-13-19,3-13-5,-3-26-1,24 0 0</inkml:trace>
  <inkml:trace contextRef="#ctx0" brushRef="#br0" timeOffset="9672">4787 820 2,'-31'0'35,"21"0"1,-2 0-2,-2-5-20,14 5-6,0 0-2,0 23-1,3-3 2,12 12-2,-2 9-1,7 11 0,-1 11 0,7 12-1,-1 3 0,1 4-1,-3-3-2,-4-3-1,1-1-5,-12-13-11,-3-5-22,-5-4 0,-6-9-1</inkml:trace>
  <inkml:trace contextRef="#ctx0" brushRef="#br0" timeOffset="10018">4045 1764 16,'-19'22'29,"23"-9"2,-1 0-12,12-2-15,14 2 2,10-2 1,17 3 2,8-7 1,16 3-2,4-10 2,12 0-3,-1-11-2,1-2-4,-6-1-8,-15-4-21,-9-5-9,-11 2-4,-27-6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5:22.43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708 180 4,'-15'0'22,"-6"0"-1,7-4 0,-1 4-4,-6 0-3,2 4-1,-6-4-3,2 5 0,-6-5-4,2 10-1,-5-5 1,3 7-2,-3-3-1,2 6 0,2-2-1,0 4 0,2 1 0,3 3 0,3 0-1,4 3-1,4 4 1,3 3-1,9 2 0,3 0-1,4 3 1,7 0-2,5 0 2,3 1-1,3-3 1,6-2-1,0-2 1,4-5 0,3-2 0,1-3 0,5-6 0,-1-3 0,3-7-1,-1-4 2,1-4-1,-2-4 0,1-4-1,-1-6 1,-3-4 0,-3-2 0,-2-4 1,-4-1-1,-5-1 0,-4-2 1,-7-2 0,-5 0 0,-8-3 0,-3 1 0,-11-1 0,-5 0 1,-5-1-2,-7 1 2,-5 2-2,-4 3 1,-5 4-1,-3 4-1,-4 6 0,-1 3 0,1 9-4,-2 0-2,7 13-4,-4 1-24,8 4-4,7 5-1</inkml:trace>
  <inkml:trace contextRef="#ctx0" brushRef="#br0" timeOffset="1150">468 0 13,'0'0'18,"0"0"-2,0 0-1,0 0-2,4 12-1,-4-12-2,5 14-1,-5-14 0,7 21-2,-3-10 0,1 6-3,-2-1-1,2 1 0,-2 2-1,2-2-1,-2-1 0,1 0-1,-1-2-1,-3-14-3,7 18-15,-7-18-15,0 0-3,5 12 1</inkml:trace>
  <inkml:trace contextRef="#ctx0" brushRef="#br0" timeOffset="1873">442 757 20,'-16'-9'27,"16"9"-5,-14 0-5,2 0-3,1 7-1,-6-7-2,2 8-2,-7-1-3,-2 7 2,-5-3-3,2 7-1,-2-1-1,1 4 0,-2 0 0,5 0-1,0-2-1,6-1 0,3-1-1,3-1 0,4-1 0,3-2-1,6 1-1,-3-5-1,7 3-4,-4-12-11,10 6-17,2-3-4,1-6-1</inkml:trace>
  <inkml:trace contextRef="#ctx0" brushRef="#br0" timeOffset="2489">993 761 6,'0'0'18,"0"0"1,0 0 1,0 0-6,0 0 2,0 0-5,0 0-1,0 0 0,0 0-2,8 13-1,1-2 1,1 0-3,5 6 1,1-1-2,5 4 0,1 1 0,3 7-1,-1-2-1,2 4 0,-2 2 1,1-2-2,-3-1 0,-1 0 0,-6-3 0,1-2-1,-4-4 1,-2-4-1,-1-5 0,-9-11 0,10 14 0,-10-14 0,0 0-1,0 0-1,6 9-3,-6-9-3,0 0-25,0-12-8,-4 2-2,4-6-1</inkml:trace>
  <inkml:trace contextRef="#ctx0" brushRef="#br0" timeOffset="3887">123 948 4,'-11'0'13,"11"0"0,-4 10-3,4-10-2,-7 15 2,7-15-3,-8 21 0,2-9-3,0 5 1,-1-2 1,1 2-2,-3 2-1,3 2 0,-4-2 1,4 2-1,-3-3 0,5 1-1,-2-3 0,1 0-1,0-2 0,2-3-1,3-1 1,0-10-1,-6 13 0,6-13 0,0 0 0,0 0 0,0 0 0,0 0-1,0 0 1,0 0-1,0 0-1,8-10-5,-8 10-9,0 0-13,8-17-5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32.860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705 7 7,'-56'-8'19,"24"8"-3,-4 0-1,-3 8-2,1 5-3,-4 2 0,2 8-3,-2 4 0,2 10-1,-3 2-2,5 8 0,1 2 2,4 7-1,4 2-2,6 3-1,4 0 0,10 2-1,5 0 1,8-1-2,8-2 0,9-3 1,5-4-1,7-5 0,7-7 0,6-7 0,8-7 1,5-8-1,5-11 0,3-8 1,1-5-1,4-9 1,-3-8-1,-2-8 0,-3-5 2,-5-6-2,-7-4 2,-4-1-1,-7-4 1,-7 0 0,-9-3-1,-7 2 2,-13-4-2,-9 1 1,-15-4 0,-9-2-1,-14 0-1,-10-1 0,-11 9-1,-10 3-3,-3 16-3,-9 8-16,0 15-14,4 18-2,-1 12 0</inkml:trace>
  <inkml:trace contextRef="#ctx0" brushRef="#br0" timeOffset="826">1172 763 13,'0'0'27,"-6"-12"-3,6 12-4,0 0-5,10 0-2,-10 0-4,15 0-1,-5 0-4,5 7-1,1-5-1,1 4 0,2-2-2,0 2 1,-2-2-1,0 0 0,-3 3-5,-5-3-14,-9-4-14,12 11-3,-12-11 1</inkml:trace>
  <inkml:trace contextRef="#ctx0" brushRef="#br0" timeOffset="1857">433 1119 2,'-12'-5'18,"2"5"1,10 0-2,-17 8-4,4-3-1,3 6-2,-7-2-2,4 7 0,-6-1-1,1 7-2,-1 2 3,0 8-4,-3 3-1,3 10 1,-3 10-1,4 7 1,-2 8-1,4 9-1,-1 3 0,2 3 0,1 1-1,0-3 0,2-6 0,0-5-2,3-10-1,0-10-2,6-4-13,-4-14-19,4-14 1,3-8-3</inkml:trace>
  <inkml:trace contextRef="#ctx0" brushRef="#br0" timeOffset="2315">570 1181 27,'0'0'34,"0"0"-5,0 0-19,7-11 0,3 11-3,-10 0 3,23 9-3,-9 0-1,9 8 1,0 2-2,7 8 0,2 6-2,6 7 1,1 7-2,3 8-1,-4 4 1,0 6-1,-4 5-1,-3 4 1,-6-2-1,-5 3 0,-6-4 1,-5-3-1,-4-3-1,-5-5 1,0-7-3,-5-10-3,0-2-11,-2-9-21,-6-12 1,-1-6-3</inkml:trace>
  <inkml:trace contextRef="#ctx0" brushRef="#br0" timeOffset="2744">30 2279 8,'-17'5'34,"-2"5"-1,19-10 1,0 0-25,0 0-2,11 9-2,0-4-1,10 6-1,4 3 1,12 5 0,6 2 1,13 5-3,8-1 0,11 0 0,6-4-1,5-4 0,8-9 0,-1-8 0,1-3 0,-4-9 0,-9-7-1,-8-4 1,-11-2-2,-14-1-3,-9 2-11,-16 1-21,-12-2 0,-11 8-4</inkml:trace>
  <inkml:trace contextRef="#ctx0" brushRef="#br0" timeOffset="3970">2462 1403 4,'-22'-21'19,"6"9"0,-1 5-1,-5-2-4,2 6-1,-8-2-3,2 5-1,-7 6-2,1 3-1,-5 3 2,2 5-3,-2 2-1,1 6 0,1 3-1,2 6 2,4 3-3,1 2 0,7 1-1,4 1 0,7 4-1,6 1 1,8-3-1,8 1 0,8 0 1,7-2-1,6 0-1,8-2 2,4-2-1,6-3 0,2-4 0,6-3 0,2-6 0,2-7 1,3-7-1,-1-8 0,-2-9 0,-3-9 0,-2-6 0,-4-6 1,-6-7-1,-5-2 0,-8-5 1,-7 0-1,-7-3 1,-6 1 0,-10-4-1,-8-1 1,-8-1 0,-8 0-1,-9 0 0,-6 2 0,-7 4 1,-8 3-2,-5 10 0,-8 4-1,-3 13-3,-3 4-7,3 17-14,-1 7-11,-2 6-2,7 9 0</inkml:trace>
  <inkml:trace contextRef="#ctx0" brushRef="#br0" timeOffset="4751">2453 1118 6,'15'-24'18,"-11"11"-2,0 2 0,-4-1-1,0 12 0,0-14-3,0 14 1,0 0-3,0 0 1,0 0-5,0 0-1,0 0 1,5 18-4,-5-1-1,6 2-1,-6 3 1,8 2-1,-5 0 0,1-2-1,-1-1-6,-3-2-22,-3-6-6,3 0-3,-12-3-1</inkml:trace>
  <inkml:trace contextRef="#ctx0" brushRef="#br0" timeOffset="5662">2324 2201 6,'0'0'31,"0"0"-10,-13-11-5,13 11 0,-16 0-6,16 0 1,-21 3-3,7 6 2,-5-1-5,2 9-1,-5 3-1,1 7 1,-3 7-1,2 7-2,-1 6 1,2 6-1,0 6 0,2 1-1,3 1 1,1-1-1,3-5 0,2-7 0,4-4-2,0-11-2,6-4-8,-6-10-11,6-6-13,0-13-1,0 0 0</inkml:trace>
  <inkml:trace contextRef="#ctx0" brushRef="#br0" timeOffset="6105">2531 2256 3,'9'-14'37,"-9"14"-1,11-9 2,-11 9-21,11-10-9,0 5 1,9 9-2,0 1-2,8 12-1,0 5-1,6 13 0,0 8-1,1 9-1,-2 5 1,-3 7-2,-4 0 1,-5 0-1,-7-4 1,-4-7-2,-7-4-2,-6-11-1,3-2-4,-15-15-11,4-3-19,-4-7-1,-4-7-2</inkml:trace>
  <inkml:trace contextRef="#ctx0" brushRef="#br0" timeOffset="6504">2004 2874 34,'-13'0'31,"-1"7"0,14-7-23,0 0-2,3 15-2,9-2-1,0 4 1,8 5 0,4 4 0,8 5-1,3 1-1,10 1 0,4-4 0,6-1-2,5-7 2,5-6-2,4-9 1,-1-6 0,2-14-1,0-4 3,-7-9-1,-2-4 0,-10-2-2,-6-1 1,-11 3-2,-9-1-6,-8 11-6,-11 3-21,-9 4-1,3 14-5</inkml:trace>
  <inkml:trace contextRef="#ctx0" brushRef="#br0" timeOffset="8339">3566 616 14,'0'0'22,"0"0"-2,0 0-2,17 0-1,-17 0-4,25-6-1,-8 1 0,8 5-5,1-9 0,7 6 0,-2-3-3,4 2-1,-1-2 0,0 2-1,-5-1-1,-1 2 0,-7 0 0,-2 3-1,-5-3-3,-14 3-3,15-3-14,-15 3-18,0 0-1,0 0-1</inkml:trace>
  <inkml:trace contextRef="#ctx0" brushRef="#br0" timeOffset="8782">4286 166 27,'-39'13'20,"19"-4"-2,-5 2-4,-3 2-3,2 8-3,-5 0 0,3 8-1,-3 1-3,5 8 3,-2 1-2,4 7-2,2 1 1,4 3-2,5 2 0,6 1-1,7-1 0,0 0-1,13-4 1,5-5-1,5-6 0,7-4 2,8-8 0,7-8-1,3-6-1,7-8 1,5-7 0,6-7-1,3-8 1,0-5-1,-3-6-1,0-5 1,-7-2 0,-4-3-1,-11-3 2,-8 1-2,-13-4 2,-8 1 0,-9-2-1,-10 2 2,-12-3-1,-8 0 0,-14-2 0,-14 4 0,-10 4 0,-7 7-1,-5 10-1,-9 5-5,4 20-12,-1 11-20,-3 10 1,11 14-4</inkml:trace>
  <inkml:trace contextRef="#ctx0" brushRef="#br0" timeOffset="9669">4193 1154 7,'9'-21'33,"-9"21"1,-3-13-17,-3 4-4,6 9-3,-24 0-2,9 3-1,-7 7-3,2 8-1,-5 5 0,1 8 0,-7 9 0,3 11-1,-5 7 0,-1 12 0,-3 4 0,-2 10-1,-3 6 0,3 4 0,-1 2 0,4 0-2,4-4 0,4-9-3,10-6-7,1-17-7,11-12-18,6-13-2,4-23 0</inkml:trace>
  <inkml:trace contextRef="#ctx0" brushRef="#br0" timeOffset="10060">4283 1162 4,'-5'-11'33,"5"11"1,0-10-18,0 0-5,0 10 2,13-13-3,1 13-1,2-3-3,6 11-2,2 6 1,5 8-1,2 10-1,3 10-2,-1 9 1,1 11-1,-4 6 0,-2 5 0,-5 3 1,-4 3-1,-6-4-1,-2-1 0,-6-5 0,-5-7 0,0-8-2,-4-9-1,4-3-5,-10-13-16,1-7-14,4-4-3,-5-10 3</inkml:trace>
  <inkml:trace contextRef="#ctx0" brushRef="#br0" timeOffset="10519">3573 2290 10,'-15'-12'32,"6"-7"0,9 10-16,8 6-8,4 0-1,7 8 0,6 4-3,7 8 1,5 2 1,9 6-4,3 1 1,7 1-2,3-3 1,6-1-1,1-7 1,3-7 0,-2-9 0,2-5-1,-1-10 3,1-6-1,-5-9-1,-5-3 1,-9-5-2,-2 0 1,-9 0 0,-6 4-1,-11 3 0,-5 4 0,-7 5-1,-5 5-3,-5 17-8,0-14-27,0 14-1,-16-7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46.289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246 832 15,'-32'-8'13,"15"3"-1,-1-1 0,-1-3-2,3-1-2,-3-3-1,2-1 1,-1-5-1,1 2-2,-1-4 2,5-2-1,-2-4-1,5 2-1,1-6 2,4 1-1,1-4-3,4 0 0,7-3 1,0 0-2,4-1 0,5 2 0,1-1 1,5 3-1,3 0 3,2 1-3,3 0 1,3 4-1,2 1-1,1 3 1,1 3-2,1 1 2,0 2-2,1 6 2,-2 2-2,1 3 1,-3 2 0,2 2 0,-1 4 0,0 0 0,-1 0 0,-1 6 1,-1-1-1,0 3 0,1 0 1,-1 2-1,1 2 1,0 1-2,-3 3 2,-2 2-1,-1 1 1,-1 1-2,-4 2 1,-2 1 0,-2 0 0,-4 3 0,1-2 1,-4 1-1,0 1 0,-3-2 0,-2 4 1,-1 1-1,-3 0 0,-3 0 0,0-1 0,-3 2 0,-4-1 0,-1 1 0,-4-2 0,1-2 0,-6 1 1,2 0-1,-4-1 0,-1 0 0,-2-2 1,-4 1-1,-1-1 0,-2 0 1,-3-2-1,0-1 0,-4 1 0,1-3 0,-1 1 1,-1-3-1,1 0 0,0-2 0,2-2 1,-2-1-1,1-6 0,3 1 1,3-3-1,2-1 0,3-3 0,3 0 1,5 0-1,4-3-1,12 3 0,-13-7-5,13 7-11,0 0-21,7-13 1,-7 13-4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47.84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71 38 3,'-7'-11'19,"7"11"-1,-6-13-1,6 13-4,-3-9-2,3 9-1,0 0-3,0 0 0,0 0-1,0 0-3,-11-5 0,11 5-1,0 0 1,-12 15-1,12-15-1,-11 18-1,5-9 2,1 5 0,1-1-1,1 1 0,0 1 0,3 1 0,0 0 0,6 0-1,0 2 1,3 0-1,0 0 1,5-1-1,0 0 1,3-1 0,2 0-1,0-1 1,2-1-1,0-1 1,4-3 0,1 0 0,-2-5 0,3 1-1,-1-6 4,1 0-3,-3 0 0,1-6 0,-6 2 0,-1-2 0,-4-1-1,-2 2 1,-2-1 0,-10 6-1,12-9 0,-12 9-2,0 0-3,5-12-5,-5 12-12,0 0-12,0 0-4,0 0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49.02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94 2,'0'0'2,"0"0"2,0 0 0,0 0 0,0 0 2,0 0-1,0 0 2,0 0-3,0 0 0,0 0 1,0 0-1,0 0-1,0 0 1,9 9 0,-9-9-1,9 13 1,-9-13 0,13 14-1,-4-4 1,3-4 0,1 2-1,3-2 1,2 0-2,3 1 1,-2-1-2,5 1 1,-1 0-1,0-2 0,1 0 1,-2-1-1,0 1 0,-6-5 1,3 4 0,-4-4 1,-1 0-1,0-7 1,-2 3-1,0-3 3,1 0-2,-1-3-1,0-1-1,-2-1 1,1-1-1,-3-2 0,1 1 0,-2-2-1,-1 0 1,0 1-1,0 0 1,-3 3-1,-3 0 0,3 2 0,-3-1-2,0 11-3,0 0-11,-13-12-18,13 12-2,-18 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0.118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0-1 12,'0'0'11,"0"0"1,0 0-4,0 0 0,0 0-3,5 11 0,-5-11-2,11 18-1,-4-8 2,4 5-2,0-1 1,4 1 1,0-2-2,1 2 2,2-3-2,2-1-1,3 0 2,1-4-2,3-1 0,1-2 1,0-4-1,2 0 0,-2-6 1,1 1-1,-5-2 2,1-1-1,-6 1-1,-1 1 2,-5-2 0,-1 4-1,-12 4 1,15-9-1,-15 9 1,0 0 0,8-13 0,-8 13-2,0-9-1,0 9-2,-4-9-4,4 9-3,-3-10-8,3 10-17,0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0.770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59 2 3,'-12'-5'7,"12"5"-1,0 0-2,-10 0 0,10 0 2,0 0 0,-11 10-1,11-10 1,-7 9 1,7-9 1,0 0-2,-12 13 0,12-13 0,-6 10-1,6-10 0,0 12-2,0-12 0,0 15-1,7-6 0,-7-9 2,12 19-3,-5-8 1,1 2-2,1-1 2,1 0-2,2 0 1,1 0-1,1-1 0,2-1 0,0-4 1,4 0-1,1-2 1,1-4 0,2 0 0,0 0 0,1-7-1,0 2 1,-2 0 0,-1 0 0,-3-1-1,-1 1 1,-3 1 1,-3 1-2,-3-1 1,-9 4 1,16-9-2,-16 9 3,10-9-3,-10 9-3,9-8-5,-9 8-14,0 0-10,0 0-3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1.470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0 2,'6'14'12,"-2"-4"-2,2 3 2,3 3-5,-1-2 2,3 2-1,4-1-3,1 0 0,3-2-1,3-2-1,5-3 1,2-2-1,2-3 0,4-3 1,-4 0-1,4-4 1,-5-3 1,1 1-1,-6-5 1,-1 2-1,-5-3-1,-3 0 0,-3 0-7,-6-2-17,-7-3-12,0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07:30:15.474"/>
    </inkml:context>
    <inkml:brush xml:id="br0">
      <inkml:brushProperty name="width" value="0.15875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4D93C275-D1FF-4477-9227-4EB6C2CA1040}" emma:medium="tactile" emma:mode="ink">
          <msink:context xmlns:msink="http://schemas.microsoft.com/ink/2010/main" type="inkDrawing" rotatedBoundingBox="5044,7926 12159,7271 12265,8421 5149,9076" shapeName="None"/>
        </emma:interpretation>
      </emma:emma>
    </inkml:annotationXML>
    <inkml:trace contextRef="#ctx0" brushRef="#br0">1124 753 28,'-12'-38'37,"8"24"-7,0-7-12,9 8-3,0-9-6,10 8-3,4-5 1,9 7-4,7-2 1,14 7 0,5 2 0,8 11-1,5 4 0,2 11 0,-1 7-1,-2 9 0,-8 6 0,-6 4-1,-12 7 0,-7 1 0,-14 0 0,-10 3 0,-13-2 1,-11 0-1,-10-4 1,-12 1 0,-9-5-1,-6 0 1,-6-4-1,-6-5 1,-2-7-1,0-3 0,1-8-1,4-3 1,2-6-1,7-6 0,4-6 0,8 4 0,8-4 0,6 0-1,9 0 0,2-5-1,15 5-5,-12 0-7,12 0-25,13 5-4,-1-5 0,4 0-2</inkml:trace>
    <inkml:trace contextRef="#ctx0" brushRef="#br0" timeOffset="-444">1427 662 35,'-12'-7'35,"12"7"-11,0 0-6,-16-7-2,16 7-6,-8 19-1,8 2-3,-6 5-1,3 13-1,-3 8-1,2 10 1,-4 7-1,1 5 1,-3 2-2,1 0 2,-1-4-2,-1-4 0,1-10-1,1-6 0,0-11 0,3-8 0,1-8 0,2-6-1,3-14-1,-5 10-1,5-10-4,0 0-6,13-14-20,-9 1-9,3 1 0,-3-5-2</inkml:trace>
    <inkml:trace contextRef="#ctx0" brushRef="#br0" timeOffset="714">2483 594 36,'10'-4'36,"-10"4"1,-11-3-21,-9 3-5,4 7 0,-10 0-5,-1 8-1,-10 2 0,2 11-1,-9 5-1,1 7 0,-4 6-1,1 6 1,-1 6-1,4 4 0,6 2 0,6-2-1,10 1 0,4-2-1,11-3 1,10-5-1,14-7 1,11-9 0,10-11-1,14-9 0,9-13 1,11-10-1,8-10 1,5-10-1,1-8 0,0-4 1,-5-5-2,-7 0 2,-10 0-1,-11 3 0,-13-1 0,-14 2 1,-15 1 0,-9 0-1,-12-1 1,-10 3-1,-8-2 0,-5 0 0,-10 0 0,1 5-1,-4 6-1,-3 3-3,5 14-7,-7 1-26,7 9-4,2 4-1,7 5-1</inkml:trace>
    <inkml:trace contextRef="#ctx0" brushRef="#br0" timeOffset="1549">3504 712 4,'8'-13'37,"-8"-4"1,-5 5-11,5 12-5,-9-18-7,9 18-2,-16-14-5,7 14-2,-7-5-2,2 5 0,-4 4-1,0 6-1,-3 2-1,-2 7 0,-1 8 0,-1 7-1,-3 10 0,0 7 1,0 6-2,0 5 2,4 4-1,5-1 0,5-1 1,6-6-1,8-7 0,6-8 0,7-8 1,7-10-1,6-10-1,4-10 1,6-10 1,1-5-1,4-8 0,-1-5 0,3-3 0,-2-2 0,-3-4 0,-4 0 0,-3 0 0,-4-1 0,-4 0 0,-3 0 0,-8-2 1,-4-2-1,-5 0 1,-3-1 0,-8-2 0,-4 1 0,-9-2-1,-7 2 1,-6 3-1,-4 5 0,-5 7 0,-4 3-2,0 8-1,-4 3-5,12 13-20,-3 0-14,4 4 0,7 0-2</inkml:trace>
    <inkml:trace contextRef="#ctx0" brushRef="#br0" timeOffset="2436">4106 537 22,'5'-27'39,"-5"16"-1,0-2-12,0 13-8,0-10-5,0 10-3,0 0-4,-6 22-2,-3-2 2,-1 14-4,-4 7 0,-2 16-1,-5 9 1,-1 11-1,-1 6 1,0 3-1,1 0 0,3-4-1,1-6 1,5-12-1,3-9-1,4-12-2,6-8-2,-4-23-13,4-12-21,16 0-3,-2-20-1,4-9 0</inkml:trace>
    <inkml:trace contextRef="#ctx0" brushRef="#br0" timeOffset="3113">4009 1047 9,'-34'-11'36,"34"11"5,-9-11-3,19 8-20,0-12-5,14 6-3,0-9-3,10 3-1,1-6-1,8 2-2,0-1 0,-1 3-2,0 3-2,-5-1-3,0 12-10,-7-2-24,-3 5-2,-5 0-2,1-3-2</inkml:trace>
    <inkml:trace contextRef="#ctx0" brushRef="#br0" timeOffset="2797">4456 441 3,'31'-18'37,"-21"10"2,-10 8-2,10 0-19,-10 0-5,-10 13-3,-3-1-2,2 11-3,-6 4 1,1 13-2,-2 6 0,0 10-1,-1 6-1,3 5 0,-1 3 0,1 3-1,3-2-1,1-4 1,2-8-2,2-8 0,3-7-3,0-11-4,5-2-13,0-12-18,3-9-3,-3-10 0</inkml:trace>
    <inkml:trace contextRef="#ctx0" brushRef="#br0" timeOffset="3443">4925 332 30,'0'0'39,"-3"14"-1,-3 3 2,3 11-31,-8 2-1,4 18-1,-7 6 0,1 15-2,-4 4 0,1 8-2,-2 2-1,0 3 0,-1-6 0,3-7-1,1-10 0,2-8-1,4-13 0,2-12 0,4-8-2,3-22-5,0 0-24,12 0-11,-3-19 1,2-8-1</inkml:trace>
    <inkml:trace contextRef="#ctx0" brushRef="#br0" timeOffset="3910">5632 421 30,'29'-34'38,"-21"19"-1,-8-3-18,0 18-4,-5-19 0,5 19-6,-26-8-2,5 13-2,-9 0 0,-2 10-2,-8 3 0,-4 10 0,-6 8 0,-2 11-1,4 10 1,3 10-2,2 7 1,9 4 0,8 2-1,10 0 0,13-7 0,9-7-1,10-11 1,8-11-1,9-11 0,6-13-2,5-8-2,-1-12-2,13-6-6,-9-16-12,9-4-17,-4-6-1,0-8 0</inkml:trace>
    <inkml:trace contextRef="#ctx0" brushRef="#br0" timeOffset="4278">6098 428 7,'7'-9'38,"-2"-2"3,-5 11-2,0 0-19,0 0-8,-13 20-2,8 4-2,-8 6 0,0 14-4,-8 6 1,-1 12-2,-5 7 0,2 3 0,-3-2-1,0-2-1,2-8-1,2-7-1,6-8-3,2-17-1,13-3-5,3-25-12,0 0-19,12-10-1,10-13 0</inkml:trace>
    <inkml:trace contextRef="#ctx0" brushRef="#br0" timeOffset="6226">6477 306 14,'0'-12'21,"0"12"-3,0-9 1,0 9-1,0 0-2,0 0-3,0-15 2,0 15-4,0 0-3,0 0-1,0 0-3,0 0 0,-3 12-2,-2 3 0,-5 2 0,-2 6-1,-4 4 0,-3 6 1,-3 2 1,-2 2-1,-4 1 0,-3 1-1,-1-2 1,0-2-1,-1-1 1,4-4-1,-1-4-1,5-3 1,1-4-1,7-4 1,2-5 0,3-2 0,3-4 0,9-4 0,-11 6 0,11-6 1,0 0-2,0 0 1,0 0-1,0 0 1,0 10-1,0-10 0,22 23 0,-7-4 0,6 7 0,5 5 0,3 6 0,4 0 1,1 6-1,-1-1 1,0-4 0,-3-2-1,-2-6 1,-7-4-1,-2-4 1,-2-5-1,-6-5 1,-2-2-1,-9-10 0,11 11 0,-11-11-1,0 0-1,0 0-3,0 0-5,8-13-25,-8 1-7,4-5-1,0-6-1</inkml:trace>
    <inkml:trace contextRef="#ctx0" brushRef="#br0" timeOffset="7601">6759 537 8,'-36'50'39,"29"-31"1,4-5 1,3-14-26,18 14-2,-2-14-2,14 0-2,2-5-1,9-1-4,5-7-1,7 0-1,2-3-1,-1 0-1,1 1-2,-7-2-1,-2 6-4,-10-5-9,-2 8-22,-8-2-5,-5 1 0,-5 1 1</inkml:trace>
    <inkml:trace contextRef="#ctx0" brushRef="#br0" timeOffset="6963">6819 380 34,'0'0'37,"7"-10"1,-7 10-17,0 0-10,0 0 1,5 13-4,-9 1-2,4 12-1,-8 5 0,4 10-1,-4 6 0,1 10-1,-2 0 0,3 3-1,0-2 0,3-4-1,3-6-1,5-5 1,2-9-1,6-7 1,7-6-1,3-6 0,5-7 0,3-5 1,3-3-1,0-7 0,2-4-1,-2-5-1,0-2-3,-5-10-2,4 8-11,-10-10-20,1-3-4,-5-3-1,-3-3 1</inkml:trace>
    <inkml:trace contextRef="#ctx0" brushRef="#br0" timeOffset="7361">6902 336 10,'-36'12'39,"26"-7"0,10-5 0,-3-10-25,14 7-5,0-10-2,8 4-2,-1-8-1,9 2-1,-1-4-2,4 0 0,-4 3-3,-3 1-3,3 9-8,-11-3-22,-3 9-2,-12 0-3,8 9 1</inkml:trace>
    <inkml:trace contextRef="#ctx0" brushRef="#br0" timeOffset="7925">7359 104 27,'10'10'39,"-10"-10"0,20 10-1,-5 0-27,-1 0-5,8 12 1,-4 0 0,6 10-1,-1-1-2,4 5-1,-2-3-1,2 1-1,-2-4-1,0-7-1,1-3-4,-6-15-7,8 0-18,-4-10-11,2-4 1,0-10-4</inkml:trace>
    <inkml:trace contextRef="#ctx0" brushRef="#br0" timeOffset="8181">8032-16 20,'0'-11'43,"0"11"-5,0 0 2,-4 21-24,-5-6-6,3 12-2,-7 7 0,1 10-2,-7 8-2,0 7-1,-5 6-1,-1 6 1,-3 3-1,-2 3 0,-1-5-1,5-5 0,1-7 0,2-5 0,6-7 0,2-8-1,6-7 0,3-9 0,2-4 0,4-3-1,0-3 1,0-14-1,0 15-1,0-15-1,0 0-2,0 0-5,0 0-26,0-16-6,3 2-2,-3-7 0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2.42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-2 1 1,'0'-10'21,"0"10"-1,0 0-2,0 0-5,0 0-2,0 0-3,0 13-3,3-2-1,1 8 0,1 2 0,-1 6-2,3 5 0,1 5 1,-1-1-2,2 2 1,2-4 0,-2-1-1,-1-2-1,-1-3 2,0-6-2,-2-5 0,-1-1 0,-4-5-2,5-1-3,-5-10-3,0 0-16,0 0-9,0 0-2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2.831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21 3 3,'-14'-6'17,"14"6"1,0 0-3,0 0-2,-4 9-3,4-9 1,0 21-3,-4-7-2,4 9 0,0 3 0,0 6-3,0 0 0,0 4 0,0 1-1,0 1-1,0-4 1,0-1-2,4-4 0,-4-4 0,0-4-3,0-6-4,0 0-10,0-3-12,0-12-5,0 0-1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3.20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16-7 14,'11'-5'23,"-11"5"-4,0 0-3,0 0-4,0 20-3,0-7-3,0 8 1,0 2-1,0 11-1,0-1 2,0 6-3,0-1-1,-3 2 0,0-3-2,-1-2 0,-1-5-1,0-5-1,2-5-2,-2-8-7,5-2-13,0-10-11,0 0-1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3.72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19 6 7,'-13'-8'15,"13"8"-2,0 0-6,0 0 2,-6 12-3,6-12-1,0 15-1,0-4 1,0 1-2,5 2 0,-2 2 3,1 0-3,0-2-1,2 2 2,0-3-2,3 3 0,-2-4 1,4-1-1,-4-2 1,5-1-1,-3-2 1,2 0-1,2-6 0,-2 4 0,0-4 1,0-4 0,-1 0 1,1 0 0,0-2-2,-1 1 0,-10 5 0,15-10 0,-15 10-1,12-11 1,-12 11-1,0 0 0,8-11-1,-8 11 1,0 0 1,0 0-2,6-9 2,-6 9-2,0 0 1,0 0-1,0 0 0,0 0 0,0 0 0,0 0 0,0 0 0,0 0 0,0 0 0,0 0-1,0 11 1,0-11 0,0 13 0,0-13-2,3 16 2,1-7 0,1 0 0,1 1 0,-6-10 0,16 15 0,-7-9 2,1-1-2,0-1 0,2-4 1,0 0-1,-1 0 1,1-4-1,1 0 1,-2-1 0,0 0 1,0-2-1,-2 1 1,-9 6 0,14-15 0,-14 15 1,10-14-1,-10 14 0,3-14-1,-3 14 1,0-13-1,0 13-1,0-9 1,0 9-3,0 0-6,-3-10-29,3 10-2,0 0-2,0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5.049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54 31,'0'0'38,"0"0"-14,10 0-3,7 3-2,-3-11-5,13 5-4,-3-7-3,10 5-1,-1-1-2,4 0-1,-3 1-2,-2 1 1,-3 1-2,-5 3 1,-4 3-2,-7-3-2,-1 3-3,-12-3-7,0 0-24,0 0-3,3-13-1,-3 13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5.54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0 133 34,'29'-8'36,"-15"-2"-5,4-6-15,9 4 0,-5-6-9,7 4 0,-4 0-5,-1 3 0,-4 2-3,-6 0-4,1 5-16,-2 0-16,-13 4 1,4-9-3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6.14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0 136 10,'0'0'34,"0"0"3,0 0-19,0 0-3,0-10 0,0 10-6,7-16 0,-7 16-3,7-24-5,-7 5-6,7-4-32,-2 3-1,-5-4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7.12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140 206 16,'-7'-16'26,"0"6"-2,7 10-4,-11-15-5,1 1-1,5 4-1,-7-7-5,3 3-1,-2-6-1,1 4-2,-2-2-2,2 1 0,-1 2-2,1 2 0,10 13-3,-15-16-6,15 16-18,0 0-10,0 0-1,-9 15-2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7.628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439 141 10,'-3'-11'32,"-7"7"-9,1-3-5,-7-3-5,0 2-2,-9-5-2,1 3 0,-8-5-3,-1 6-1,-5-6-2,2 4 0,-3 1-2,2 2 1,4 3-7,1-3-4,9 8-17,7 0-9,-1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8.15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493 0 7,'0'0'27,"0"0"-4,0 0-1,-14-3-4,14 3-3,-14 0-2,14 0-3,-25 3-4,9 2 2,-9-2-4,-2 5-2,-6-3 1,-2 4-1,-3-3 0,0 4-1,-3-3 1,3 3-1,3-4 0,4 2-1,5-2 0,4-1 0,4 3-3,2-8-7,16 0-28,0 0 1,-11 11-3,11-11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9T01:06:18.776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32D72F7E-0ED5-40BA-82BD-63B3C19C3814}" emma:medium="tactile" emma:mode="ink">
          <msink:context xmlns:msink="http://schemas.microsoft.com/ink/2010/main" type="inkDrawing" rotatedBoundingBox="6009,9878 13504,5305 14706,7276 7211,11848" semanticType="callout" shapeName="Other"/>
        </emma:interpretation>
      </emma:emma>
    </inkml:annotationXML>
    <inkml:trace contextRef="#ctx0" brushRef="#br0">7373 0 184 0,'0'0'4617'0,"0"0"-3657"0,0 0-456 31,0 0 8-31,0 0-280 16,0 0-88-16,10 14 88 15,-10-10 208-15,9 5-48 0,3 1-88 16,-2 4-232-16,0 0 72 16,-1 4 56-16,3 1-64 0,-2-1 32 31,-1 9 41-31,-9 2 87 16,0 4-72-16,0 0 144 0,10 0-160 15,-10 8-24-15,0-9 168 16,0 5-224-16,0 0 0 0,0 5 24 15,0 0 8-15,0-10 104 16,0 6 40-16,0 4-96 31,0-5-120-31,0 5 0 0,0-1-80 16,0 5 96-16,-10 6-32 16,10 9 24-16,-19-6-40 0,19 1-48 15,-21-1 40-15,11 1-48 31,-12-11 72-31,13 7-24 0,-13-1-40 16,3 5 40-16,9-5 64 0,-12 6-112 16,1 2 112-16,2-3-96 15,-3 0 32-15,3 0-8 0,-3 4-24 16,3-4 64 0,-12 5 24-16,9-7-88 15,-9 12 48 1,-1-4-64-16,3-4 48 0,-2 4-40 0,0-2 0 15,0 0 48-15,9-4-56 16,-19 4 0-16,10-4-16 0,-10 4 16 16,12 1 72-16,-14-1-72 31,2 1 16-31,0-1 32 0,-9 0-48 16,18 1 8-16,-21-1 49 15,25-5-57-15,-16 6 0 16,3-5 8-16,0-5 0 0,1 4-8 31,-1-4 40-31,0 1-40 16,-12-1 0-16,12 0 0 0,-10-9 0 15,-11-1 72-15,11 1 24 16,-11-4-88-16,-1-2 88 0,13 1 24 16,9-4-64-16,-12 0-48 31,12-5 120-31,0-1-128 15,0 1 0-15,-9 1 32 0,19-7 24 16,-10 7-32-16,-12-1-8 16,12-6 64-16,-10 2-24 0,-11 4 96 0,9 0-56 15,-19 0-24 1,12 5 24 0,-12-11-16-16,9 6 0 0,-9-1 16 15,9-8-16-15,3 0 40 0,7-1 80 16,3 0-16-16,9-8-64 15,10 9-56-15,-22-9-64 0,12 3 8 32,-10 1-8-32,-21 4 72 15,0 1-16-15,-10 0-48 0,-12 0 8 16,-9-1 40-16,12-4 48 16,-22 5 24-16,0-6-56 0,-3 2-24 15,-7 3 32-15,-11 0-64 31,1 1 32-31,-23 4-48 16,-17-4 80-16,-3 4-8 0,-9 0 24 16,0-9 0-16,19 5 128 15,12-10 8-15,10 5 16 0,19-9-144 16,2 3 16-16,0 3-24 16,-2-2-48-16,3 0 32 31,-23 5-72-31,-21-10 0 0,12 11 40 0,1-11-40 15,18 5 73-15,22-9 119 16,19 0 72-16,34 5-104 16,19-5-120-16,10 0-40 15,21 0 0 1,-12 0-8-16,1 5-8 0,2 0 0 16,-3-5 8-16,3 5 8 15,-3-5-8-15,12 3-8 0,10-3 8 16,0 0 0-16,0 0 0 15,0 0 0 1,0 0 8-16,0 0 0 16,0 0 8-16,0 0 64 15,0 0-24-15,0 0-56 0,0 0 8 16,0 0 40-16,0 0-40 16,0 0 0-16,0 0 24 15,0 0-32-15,0 0 0 0,0 0 0 31,0 0 112-31,0 0-112 0,0 0-8 16,0 0-40-16,0 0 48 16,0 0-8-16,0 0 8 15,0 0-88-15,0 5-872 0,0 5-1913 32,0-10-3737-32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06:28.98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42 2000 15,'-42'-11'28,"42"11"2,0 0-19,0 0-2,0 0-2,0 0-1,53 84-3,20-36 0,22 16-1,16 0 0,16 14-1,1-5 0,0 1-1,-22-19 1,-20-11-1,-25-6 3,-9-12-3,-19-7 3,-18-14 0,-15-5-1,0 0 0,-30-25-1,-16-3 2,-9-8-2,-23-11 1,32 19-1,-8 0 0,-7-9 0,-7 0-1,3-1 1,-4 3 1,2-5 2,-1 4-2,6 3 0,2 1-1,4-1 0,2 0 1,12 5 0,42 28 0,-63-52-1,63 52 2,-5-67-2,65 46 1,35 6 1,24 2-1,13-3 0,13 2-1,-5 3 0,-8 4-1,-29-3 0,-19 4 1,-13 3-2,-16 3-2,-17 3-7,-7 5-25,-16 6-4,-20 1-2,-17 6 2</inkml:trace>
  <inkml:trace contextRef="#ctx0" brushRef="#br0" timeOffset="797">496 735 16,'-53'-7'38,"53"7"1,0 0-1,-55 19-28,55-19 2,0 0-4,-56 49-2,56-49-2,-33 55-1,33-55-1,-12 81-1,12-81 2,5 55-3,10 36 0,11-4-2,13-11 1,11-11 0,8-19 0,2-24 1,-8-30-2,-11-27 3,-2-10-1,-3-7 1,-3-4-1,-2 0 1,-3 4-1,-1 5 1,-2 9 0,-2 8 2,-1 12-2,-2 13 1,-1 13 0,-1 13 0,0 12 0,-1 8-1,-1 10 1,-1 5-1,-3 2 0,-2-2-1,-2-4 1,-4-7-2,-4-7 0,4-5-7,-9-17-14,5-5-14,0-11-6,0 0 0,0 0 0</inkml:trace>
  <inkml:trace contextRef="#ctx0" brushRef="#br0" timeOffset="1587">465 349 12,'-55'-4'37,"55"4"2,0 0-2,-41 0-21,41 10-5,20 8-4,13 3-1,19 9-3,19 5 0,17 0-1,8-2 0,-7-8 0,-6-1-2,-9-4 0,-10-1 0,-12-5-5,-16-8-5,-8-6-27,-14 0-2,-14-12-2,-19-7 3</inkml:trace>
  <inkml:trace contextRef="#ctx0" brushRef="#br0" timeOffset="1858">474 62 13,'-43'-36'39,"43"36"-1,-41-29-1,41 29-27,0 0-2,10 33 0,10 7-4,8 22-2,8 12-1,5 7-1,-1-1 1,-7-10 0,-8-8 1,-9-8 0,-5-9 0,-4-15 0,-1-10 0,-6-20 0,0 0 0,11-4-1,-3-16 2,7-12-2,4-8 0,9-10 0,4-3 0,5-4 0,2 2 1,2 1-1,2 3 0,-5 9 0,1 9-1,-5 5-1,-5 8 1,-5 5-1,-5 3 0,-2 8-3,-6-4-7,3 3-26,-14 5-3,6-9-1,-6 9-3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06:29.537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215 836 9,'-41'13'34,"18"-27"0,-3-19 0,2-17-26,0-10 4,0-20-6,3-8-2,4-9-9,5-7-25,8-8-4,7 7-1,3-1-1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35:01.962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53 4731 10,'0'0'21,"-46"22"-4,46-22 0,0 0-5,0 0 1,0 0-5,0 0-1,0 0-1,0 0-1,-21 43-2,21-43 2,0 0-2,0 0 0,56 52 0,-56-52 0,66 43-1,-35-1-1,72 7 0,6-2-1,9 6 1,-1-9-1,2 4 0,-9-11 0,-16-3 0,-43-16 2,-10-5 2,-10-2-3,-7-4 0,-7-4-3,-17-3-5,0-9-11,-11-7-13,-8 0-4,-6-7-1</inkml:trace>
  <inkml:trace contextRef="#ctx0" brushRef="#br0" timeOffset="444">486 4568 10,'-53'-51'29,"53"51"0,-41-23-17,41 23 1,0 0-3,0 0-2,0 0-3,0-12 0,38 39-2,15 1 2,15 12-2,7-3-1,10 9 0,0-5 0,-2 3-1,-17-12 1,-10-5 0,-12-3 0,-8-8 0,-7-3-1,-10-4-1,-9-6-6,-10-3-5,0 0-17,-13-22-5,-6 6 0,-11-9-3</inkml:trace>
  <inkml:trace contextRef="#ctx0" brushRef="#br0" timeOffset="797">526 4526 3,'-49'0'32,"49"0"-2,-45 6-3,45-6-13,0 0-2,-57 9-1,57-9-5,0 0-2,0 0 0,-43 6 1,43-6-2,0 0 1,0 0 0,42-34-2,10 17 1,14-5-1,7-5 1,8-3-2,6-4 1,6 2-2,-5 0 0,-23 6 2,-12-1 0,-8 2-1,-5 0 0,-6 4 2,-9 0-3,-8 5 0,-6 1-5,-11 15-5,0-17-16,-12 10-11,-6 2-1,-7 0-1</inkml:trace>
  <inkml:trace contextRef="#ctx0" brushRef="#br0" timeOffset="1165">651 3880 13,'0'0'35,"-59"-17"0,59 17-3,0 0-18,-47 0-7,37-8-3,14 31-1,14 2 2,21 16-4,12 0 0,17 4 0,7-1 1,6 0-1,-12-12 1,-7-7 0,-8-5-1,-8-5-5,-11-15-9,-8 0-19,-10-7-3,-12-10 0,-5-2-2</inkml:trace>
  <inkml:trace contextRef="#ctx0" brushRef="#br0" timeOffset="1504">582 3570 12,'-53'-4'30,"53"4"1,0 0-3,-43 3-22,43-3-1,0 0-1,0-13-2,22 26 1,17-4 0,16 7 0,11-8 0,14 4 0,2-3-1,3 0-1,-17-9 2,-6 0-1,-12 0-1,-5-6 2,-11 6 0,-9-8 1,-10 3-1,-11-7 1,-7 0-1,-11-10 0,-11-4 0,-15-11 0,-8-5-1,-11-8-1,-10-5-1,-8-1 0,77 56 1,-82-58-1,39 31 2,-1-1-1,44 28 2,-79-44-2,79 44 1,-70-37-1,70 37-1,-58-28-3,58 28-5,-46-18-13,46 18-18,0 0 1,0 0-2</inkml:trace>
  <inkml:trace contextRef="#ctx0" brushRef="#br0" timeOffset="1992">601 2687 22,'-47'-36'38,"47"36"-5,0 0-1,-44-15-24,44 15-4,0 0 0,0 0 0,-5 10-4,23 22-2,14 4 2,15 7 0,9-1 2,5 4-2,5-6 0,0-1 0,-13-15 2,-3-8-2,-6-4 1,-5-10 0,-6-6 0,-4-7 0,-5-6 1,-7-8 0,-3-7 0,-6-7 0,-2-3 0,-3-6 0,-3-2-1,0-4 1,-6 1-1,0-1-1,-4 2-2,1 2-4,-7-4-12,-1 4-17,-3 5-1,-7 2-1</inkml:trace>
  <inkml:trace contextRef="#ctx0" brushRef="#br0" timeOffset="2451">529 2512 7,'-53'57'31,"53"-57"1,0 0-2,-47 38-17,47-38-4,0 0 0,-41-19-5,41 19 0,-24-53-1,24 53 2,-15-78-2,12 33-3,3-3-5,0 0-11,0 1-18,8 1 1,-8 46-3</inkml:trace>
  <inkml:trace contextRef="#ctx0" brushRef="#br0" timeOffset="2707">676 2707 26,'9'11'35,"-4"-20"-1,-5-8-22,-4-17-1,0-6 2,-5-18-4,0-5-2,-1-9-15,-2-5-21,3-2-6,5 5 0,1 6-2</inkml:trace>
  <inkml:trace contextRef="#ctx0" brushRef="#br0" timeOffset="2970">683 1577 1,'0'0'35,"0"0"1,-44 0-2,44 0-21,0 0-1,-35-6-6,30 21-2,5-15-3,15 23-1,6-11-1,13 16 0,7-3 1,10 10 1,2-6 0,4 0 0,-2-1 1,-5-4 1,-6 0-2,-7-7 0,-7 0 0,-8-9 1,-7 4 0,-15-12 0,0 0-1,0 0 0,-13 0 0,-10-10 0,-5-7 0,-9-5-2,-4-5 1,-7-6 0,-4-3 0,-4-2-1,3-3 1,53 41 0,-50-39 0,50 39 1,-43-33-1,43 33 1,-34-32-2,15 8 0,12-1 0,19 12 0,10-1-1,17 14 1,9-3 0,15 3 0,0 9 2,2-4 0,-5 0 0,-1-5 0,-9 0-1,-6 0 1,-10-8 0,-11-1 0,-8-2 0,-8-2 1,-7-4-1,-12-5 1,-5 1 0,-14-9 1,-9-1-1,-8-9-1,-8-1-1,-5-4 1,-6 0-1,-2 1 0,69 44 1,-66-42-1,66 42 1,-63-40 0,63 40 1,-52-33-1,52 33-5,-48-26-10,48 26-21,0 0-3,-46-23-1,46 23-2</inkml:trace>
  <inkml:trace contextRef="#ctx0" brushRef="#br0" timeOffset="3745">687 637 9,'-25'23'36,"10"-17"3,15-6-4,0 0-17,0 0-4,-36-43-6,36 43 0,-14-50-3,14 50 0,-14-81 0,8 35-3,1-1-1,-1-5 0,0-1 0,1 3 0,1 3-2,-1-3-2,0 5-6,2 4-11,3 41-19,0-61 2,0 61-3,0 0 1</inkml:trace>
  <inkml:trace contextRef="#ctx0" brushRef="#br0" timeOffset="4023">667 202 31,'-4'27'34,"1"-13"0,0 1-20,11 6-2,3-3-1,10 6 0,5-2-5,8 7-1,13 3 1,7 4-2,6 1 1,5 6-2,0 0 2,3 3-3,-3-5 0,-4 3-1,-11-8 0,-7-4-1,-8-6 1,-7-6-1,-9-9 0,-7-7 1,-12-4-5,5-10-18,-5 0-14,-8 1-5,-1 0-2,-3 9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35:06.74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-8 6632 16,'0'14'29,"12"-9"3,-12-5-3,22-6-26,3-3-1,6-11 0,7-1 0,3-9 1,4 0 1,1-8 1,3 2-2,-4-4 0,-4 2-1,-1 2-1,-6 2-3,-2 7-11,-8 0-11,-10 2-8,-3 3 0,-11-2-1</inkml:trace>
  <inkml:trace contextRef="#ctx0" brushRef="#br0" timeOffset="241">204 5902 12,'-53'-23'32,"32"18"1,2 0-14,6-1-6,4 3-3,9 3-1,9 0-4,8 6-1,18 10-1,15 8-1,15 9 3,12 6-1,14 8-2,5 2 0,5 4 0,3-4-1,-2 0 1,-11-6-2,-8-6 1,-14-7 0,-10-5 0,-14-8 1,-9-4-1,-13-4-1,-12-9-3,-11 0-4,-5-19-20,-11 0-9,-9-4-1,-7-7-3</inkml:trace>
  <inkml:trace contextRef="#ctx0" brushRef="#br0" timeOffset="655">605 5314 24,'-29'3'32,"16"5"-14,-1 1-2,7 4-3,-3 1-4,7 7-3,3 6-2,10 7-1,6 6-1,6 5-1,11 6-1,6 5 0,7-2 0,4-1 0,6-8 0,0-8-1,-1-11 1,-2-11-2,-4-15 4,-5-8-1,-6-14 1,-8-9 0,-11-10 0,-7-10 1,-12-6-1,-5-7 1,-11-4 2,-3 1-3,-9 1 0,-3 6 0,-5 5 0,-1 12 0,-7 6 0,-1 14 0,-3 10-1,-2 13 1,-2 6-2,1 12 0,4 12-2,1 5-3,10 10-4,-1-2-10,14 2-17,6-1 0,7-6-3</inkml:trace>
  <inkml:trace contextRef="#ctx0" brushRef="#br0" timeOffset="1211">607 4756 12,'-20'-21'32,"1"10"1,10 6-17,9 5-4,0 0-1,0 0 0,0 9-6,12 4-2,6 3-2,8 3 0,7 5-1,9 2 0,6-1 0,5-2 1,0-8-1,1-6 0,-1-9 0,-3-5 1,-7-13 0,-8-9 1,-10-8-1,-9-6 3,-10-8-3,-6-5 1,-16-4-1,-9-3 0,-11-2 0,-5 1 0,-9-1-1,-4 4 1,-2 4 0,-2 9 0,2 6 0,4 8 0,6 5 0,8 10 0,8 8 0,8 6-1,12 3 0,10 11 0,9 1 0,11 7 1,10 3-2,11 4 0,6 3 1,9 2 0,7-2 0,2-2 1,1-5-1,0-4 0,-5-5 1,-5-5-1,-6-5-1,-11-7-5,-5 0-15,-12-8-15,-12-8 1,-10-3-5</inkml:trace>
  <inkml:trace contextRef="#ctx0" brushRef="#br0" timeOffset="1919">696 3759 28,'-16'0'33,"1"0"-14,15 0-3,-11 0-2,11 0-5,0 0 0,5 13-4,9 3-3,5 3-1,9 5-1,7 2 1,5 3-1,6-2 0,2 0 1,-1-5 0,-3-3-1,-5-5 1,-7-4 1,-7-5-1,-6-1 3,-10-4-2,-9 0-1,-3-11 1,-10 2-1,-9-6 0,-6-1 0,-9-6 0,-9-6-1,-5-5 1,-2-2 0,-6-4-1,1-4 0,3-1 1,2-5-1,8 0 0,6-2 0,9 1-1,8-1 0,11 3 1,11 3-1,5 3 1,10 9-1,6 5 1,4 9 0,6 8 0,1 8 0,2 10 0,1 10 0,-4 11 0,-3 9 0,-4 10 0,-4 6 1,-4 6-1,-4 0 0,-7 0 0,-5-6 0,-5-8 0,-2-9 1,-4-9-1,0-12 0,-2-7 1,2-8-2,1-6 1,3-3 1,7-5-2,3-1 1,7-4 0,6 2 1,5-6-1,6 2 2,6-2-1,4 1 1,2-5 1,5 3-1,1 0 0,-1 0 0,0 0 0,-2 4-1,-6-2 1,-4 3-1,-7 2 2,-4-1-2,-6 0 0,-5 3 0,-6 1 0,-4 2-2,0 12-12,-7-11-22,-6 11-4,-6 3-1,-9 3-2</inkml:trace>
  <inkml:trace contextRef="#ctx0" brushRef="#br0" timeOffset="3062">552 2458 15,'-34'-25'23,"15"20"-3,2 1-3,0 4-1,-3 7-4,5 6-4,-1 3-2,6 9-1,2 5-2,4 5-1,4 1-2,7 3 1,7-1-1,4-5 0,4-4 0,4-7 0,3-7 0,3-10 0,-1-10 0,4-10 1,-1-10 0,3-4-1,-2-6 1,2-2 0,0-3 0,0 4 0,3 4 0,-1 7 0,-1 7 1,-2 8-1,-2 10 1,-2 8 0,-6 7 2,-2 12-2,-9 7 1,-4 12-1,-11 3 0,0 7 0,-10 3 0,-4 1-1,-8-4 0,-2-5 0,-2-8 0,-1-10 0,0-9-2,1-13-2,6-6-5,-1-13-15,5-8-13,5-7-1,1-10-2</inkml:trace>
  <inkml:trace contextRef="#ctx0" brushRef="#br0" timeOffset="3603">596 2068 2,'-29'-19'31,"14"11"-2,15 8-14,-12 0-4,12 0-3,0 0 0,19 16-1,1-2-3,3-1 0,10 7 1,5-2 0,7 6-2,3-4 0,5 0-1,-2-5 0,2-4-1,-2-5 0,-3-6 1,-6-5 0,-5-6 1,-9-9-1,-6-8 0,-7-8 0,-7-5 0,-8-8 0,-4-4 0,-8-7-4,-5-4-6,-2-1-27,-5 8 0,-6 1-2,-2 12 0</inkml:trace>
  <inkml:trace contextRef="#ctx0" brushRef="#br0" timeOffset="3971">554 1999 4,'-42'29'33,"23"-29"0,-6-21-3,6-13-19,2-9-5,5-17-4,5-5 3,4-9-1,7 2-2,6 4-4,4 3-10,8 11-14,7 22-6,-5 16-2</inkml:trace>
  <inkml:trace contextRef="#ctx0" brushRef="#br0" timeOffset="4174">742 2190 7,'6'37'33,"-6"-37"1,-10-33-2,4-3-21,-3-17-1,2-9-4,-2-13-1,3-3-4,1-3-9,2 1-24,0-4-1,6 10 1,-3 5-2</inkml:trace>
  <inkml:trace contextRef="#ctx0" brushRef="#br0" timeOffset="4400">634 1008 24,'-13'0'36,"-2"4"-2,15-4-16,-11 0-5,11 0-4,0 0-2,0 0-1,0 0-3,0 12-2,13-4 0,2 4 0,7 0-1,4 6 1,7 1-1,3 2 1,4 1-1,3-1 1,2 1-1,1-2 0,-2-2 0,0-1 1,-1-2-1,-3-3 1,-4 0 0,-6-4-1,-5-1 1,-5-2 0,-3-1 0,-8-4 1,-9 0 0,0 0 1,8-8-1,-11-7 1,-1-2-1,-2-9-1,2-6 2,-2-8-2,1-6 0,1-3-1,1 1 1,3 0-1,0 3-2,4 9-6,-4-4-14,3 8-16,2 4-1,-5 5 0</inkml:trace>
  <inkml:trace contextRef="#ctx0" brushRef="#br0" timeOffset="4941">704 401 4,'-30'16'32,"16"-16"0,14 0-4,-14 9-19,14-9-3,0 0-2,0 0-1,20 7 3,-2-1-2,7 5 0,5 0 1,10 4 0,1 0 1,7 2-2,0-2-2,2 0 1,-5-5 0,1 1-2,-6-5 1,-4-1-1,-5-2 1,-7-3-1,-5 3-1,-5-3-3,-3 0-9,-11 0-23,0 0-1,-11-13-1,-8 0 0</inkml:trace>
  <inkml:trace contextRef="#ctx0" brushRef="#br0" timeOffset="5287">667 466 26,'-55'10'35,"25"-15"-2,4-11-12,2-1-8,0-15-5,5-2-3,0-12 2,7 1-5,-1-6 1,6 2-2,3 3 0,4 3-4,0 10-7,3 2-10,2 12-14,6 9-1,-11 10-2</inkml:trace>
  <inkml:trace contextRef="#ctx0" brushRef="#br0" timeOffset="5573">883 513 24,'15'44'37,"-15"-32"0,0-12-17,0 0-3,-11-13-3,11-4-5,-11-13-2,5-4-5,-2-10 1,3-6-2,-1-4 1,6 0-2,-3 5 1,3 3 0,4 8-1,2 5-4,4 13-18,1 6-16,-11 14 0,17-5-1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5T09:57:21.985"/>
    </inkml:context>
    <inkml:brush xml:id="br0">
      <inkml:brushProperty name="width" value="0.10583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0 179 17,'0'0'19,"0"0"-6,0 0 0,0 0-4,0 0-1,0 0-1,0 0 0,0 0-3,17 12 2,-6-12-2,4 4 1,1-4-1,3 4-1,5-4 2,1 4-4,0-4 2,3 0-2,0 0 0,0 4-1,-3-4 1,1 0-1,-7 0 0,-2 0-2,2 0-8,-9-4-11,0-3-12,4 4-1</inkml:trace>
  <inkml:trace contextRef="#ctx0" brushRef="#br0" timeOffset="0.9956">311 0 31,'0'0'21,"0"0"-4,0 0-2,0 0-3,-11 9-4,1 3-2,1 9-3,-4 3-1,-4 7 0,-1 3-1,-3 5-1,0 1 3,-1 0-3,0-3 1,3 0 1,0-7-1,6-2-1,0-6 0,4-5-1,2-4-5,7-13-2,0 0-15,0 0-10,0 0-3</inkml:trace>
  <inkml:trace contextRef="#ctx0" brushRef="#br0" timeOffset="1.9956">120 46 20,'-18'-18'28,"7"8"-6,11 10-7,0 0-4,0 0-3,0 21-2,4-6-3,6 10-1,3 2 0,3 7 0,2 0 1,1 4-1,1-2 1,-2-1-3,-1-5 1,-1-3-1,-5-4-3,-3-6-8,1-4-19,0 1-3,-9-14-3</inkml:trace>
  <inkml:trace contextRef="#ctx0" brushRef="#br0" timeOffset="2.9955">736 176 1,'-15'5'6,"15"-5"-1,0 0-2,0 0 1,0 0 0,0 0 1,0 0 0,11 11-1,2-11-1,5 6 2,4-3 1,6 2-1,6-5 0,8 5-1,8-5 1,10 3-1,3-3 1,10-3 0,6-1-1,10 0 1,4-2 0,11 1 0,4-4-1,7 1 2,4-4-3,11 2 2,2-4-1,7 2 0,1-3-2,1 3 0,0-2 0,1 3-1,-7 1 1,-2 2-1,-11 0 0,-7 4 1,-12 1-1,-12 3 1,-14 0-2,-11 0 2,-16 0-1,-14 0-1,-11 3 1,-8-3-2,-6 0-6,-11 0-17,-10-5-9,0 5-4,-6-6 0</inkml:trace>
  <inkml:trace contextRef="#ctx0" brushRef="#br0" timeOffset="3.9955">920 753 8,'-10'0'16,"10"0"-1,0 0-3,0 0-2,0 0-2,0 0-2,7 13 2,-7-13-4,16 13 1,-8-8-1,6 6 1,-1-3-1,3 2 0,-1-1-2,2 0 0,-2-2-1,0 0 0,-1 0-2,-2-4-3,0 2-8,-2-5-10,-10 0-11,16 0-1</inkml:trace>
  <inkml:trace contextRef="#ctx0" brushRef="#br0" timeOffset="4.9956">1115 723 1,'0'0'21,"0"0"-3,-5-10-4,5 10-2,0 0-5,-8 18-3,0-7-1,-1 7 0,-2 1-2,-3 5 0,0 2 0,-2 3 0,-1 0 2,4-1-2,0-3 1,1-3-1,3-3-1,2-5-3,3-2-7,4-12-9,0 0-12,0 0 0</inkml:trace>
  <inkml:trace contextRef="#ctx0" brushRef="#br0" timeOffset="5.9956">1006 691 20,'0'0'21,"0"0"-5,0 0-4,0 0-4,0 13-1,-3 0-5,3 7 0,0 3 0,0 5-1,0 1 0,4 5 1,-4-1 0,5 0 0,-1-4 0,2-2-2,-2-5 1,-1-4-5,2-2-6,-5-5-13,0-11-8,0 0-2</inkml:trace>
  <inkml:trace contextRef="#ctx0" brushRef="#br0" timeOffset="6.9956">941 828 20,'0'0'20,"0"0"-7,0 0-3,12 0-5,-2 5-4,6-1-9,3 4-16,2-8-4</inkml:trace>
  <inkml:trace contextRef="#ctx0" brushRef="#br0" timeOffset="7.9956">1413 840 9,'0'0'9,"0"0"3,0 0-4,0 0-1,0 0 1,11 8 1,-11-8-3,15 0-1,-15 0-2,20 3 1,-6-3 0,5 0-1,1 0 0,10 0 0,4 0 0,8 0 0,7-4 1,8 4-1,4-7 1,10 3-1,5-1-1,5 1 1,5-2 0,6 1 1,4-3-1,5 1-1,2-1 0,3 2 0,-1-4 0,-1 1 0,-6-1-1,-4 0 0,-9 0 0,-9 0 0,-13 1 0,-9 1-1,-12 2 2,-10 0-4,-11 6-2,-21 0-11,10-11-21,-10 11 0,-18 0-2</inkml:trace>
  <inkml:trace contextRef="#ctx0" brushRef="#br0" timeOffset="8.9956">959 1404 6,'-13'0'13,"13"0"-1,0 0-3,0 14 0,0-14-1,3 19-2,0-9 0,4 6 0,-1-2 0,3 4 0,1-3 0,0 1-3,1 0 0,3-2 1,-3-2-3,2-1-2,-2 0-6,1-5-13,-12-6-11,24 8 0</inkml:trace>
  <inkml:trace contextRef="#ctx0" brushRef="#br0" timeOffset="9.9956">1150 1457 8,'0'0'32,"-10"0"0,0 4-18,2 6-5,-6 1-3,-1 7-2,-6 3-2,-4 3 0,-1 1 0,-1 1-1,-1-1 0,3-2-1,6-4-1,2-5-6,7-3-4,10-11-11,-12 3-10,12-3-1</inkml:trace>
  <inkml:trace contextRef="#ctx0" brushRef="#br0" timeOffset="10.9956">979 1408 9,'-17'-6'21,"8"3"-6,9 3 1,0 0-6,0 16-2,3 0-1,1 2-2,2 6 0,-2 5-1,2 7 2,-2-4 0,0 4-4,0-2-2,-4-4-10,6-4-15,3 1-7,-3-13-1</inkml:trace>
  <inkml:trace contextRef="#ctx0" brushRef="#br0" timeOffset="11.9956">1478 1533 1,'-9'5'3,"9"-5"1,0 0 1,0 9 0,0-9 3,11 9 0,1-5 0,-1 2 1,9-2 2,2-2-3,9 3 2,7-5-3,10 2 1,8-6-3,10 4 1,10-9 0,8 3-2,7-7 1,8 5 1,4-6-2,3 3-1,0-2 0,0 3 0,-3-2 0,-3 3 1,-8 1-2,-6 0 0,-12 3-1,-8 1-1,-14 1 1,-11 0-1,-10 3 1,-8 0 0,-11 0-1,-12 0 0,0 0-2,0 0-2,0 0-10,-7 8-23,7-8 1,-10 0-4</inkml:trace>
  <inkml:trace contextRef="#ctx0" brushRef="#br0" timeOffset="12.9956">1161 3626 7,'0'0'30,"0"0"-13,-17 10-3,7 2-6,-9-1 0,0 8-2,-8 0-2,2 6 0,-9 1-1,3 3 1,-2-1-2,1 0 2,-2-2-3,4-2 1,3-3-1,3-2-1,7-7 1,1-2-2,7-4-1,9-6-6,0 0-10,7-13-11,3-6-5</inkml:trace>
  <inkml:trace contextRef="#ctx0" brushRef="#br0" timeOffset="13.9956">1000 3667 23,'0'0'21,"-10"0"-2,0 0-7,4 11-3,-6 1-2,2 6-3,-1 3-2,-2 2 0,-1 2 0,0 1 0,-1 0-1,1-1 0,1-7 0,2 0 0,3-6-3,-2-4-2,10-8-1,-10 7-1,10-7-4,-4-11 1,4 11 0,0-19-2,0 6 2,0-4 4,0-1 2,0 0 0,0-1 5,-4 2 0,1-1 3,3 5 0,-4 1 3,4 12 0,-4-16-1,4 16-1,0 0 0,0 0-2,14 10-1,-3 1-2,2 7 2,3 2-1,1 3-1,5 3 1,-4 0-1,3-1 1,-2-2-2,-4-4-3,3-3-5,-8-5-4,5-2-4,-6-5-7,-9-4-8</inkml:trace>
  <inkml:trace contextRef="#ctx0" brushRef="#br0" timeOffset="14.9956">1434 3871 9,'-10'0'19,"10"0"-2,0 0-1,0 0-6,0 0-4,0 0 1,0 0-3,0 0 1,0 11-2,0-11 0,22 9 2,-7-5-2,10 4 2,4-3-2,14 2 0,4-2 1,12 0-1,6-5 0,9 0 0,10-4 0,7-2-1,6-3 1,7-1-1,2-1 2,3-1-1,3 1 0,0 0-2,-3 1 1,-4 5-1,-5-1 0,-7 6 1,-11-5-1,-7 5 1,-14 0-1,-11 0 0,-14 0 1,-9 0-1,-13 0-1,-14 0 0,0 0-2,0 0-3,-10-3-12,1 3-20,0-9-3,9 9-1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5T09:57:22.001"/>
    </inkml:context>
    <inkml:brush xml:id="br0">
      <inkml:brushProperty name="width" value="0.10583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22 0 3,'0'0'16,"0"0"2,0 0-4,0 0-1,0 0-2,0 0 0,6 16-2,0-6-1,9 7 0,-4 0-2,7 3 1,-1 0-1,5 1-3,-5 0 0,3-2-1,-4-3-1,0-1 1,-4-4-1,0-2-1,-3 0-3,-9-9-2,17 10-14,-17-10-16,12 0-1,-12 0 0</inkml:trace>
  <inkml:trace contextRef="#ctx0" brushRef="#br0" timeOffset="1">323 16 22,'0'0'35,"0"0"-1,-12 7-21,-1-2-3,3 9-3,-9 2-1,-1 7-5,-6 6 0,-3 6 0,-3 2-1,-1 4 1,1-2-1,2-2-1,5-4-2,2-7-8,11-4-7,5-6-15,7-16-1</inkml:trace>
  <inkml:trace contextRef="#ctx0" brushRef="#br0" timeOffset="2">236 24 20,'-9'-17'36,"-4"17"-8,13 0-11,-12 7-5,4 3-3,3 9-3,-4 3-4,2 6-1,-2 5-1,1 3 1,0 0 0,0-3-1,1-3 1,2-5-2,1-4-2,-2-8-5,6-4-8,0-9-13,0 0-6,0-13 1</inkml:trace>
  <inkml:trace contextRef="#ctx0" brushRef="#br0" timeOffset="3">58 64 13,'-15'-15'20,"0"8"-6,15 7 2,-6 19-5,6 1-2,0 6-4,0 4 0,0 5-1,0 4-1,3 0-6,2-4-22,4 3-6,-6-13-1</inkml:trace>
  <inkml:trace contextRef="#ctx0" brushRef="#br0" timeOffset="4">453 187 17,'0'0'20,"0"0"-4,0 0-1,0 0-6,0 0 0,0 0-2,0 0-3,0 0 0,15 0-1,-6 0 0,4 0 0,3 0-1,5 5 0,7-5 0,6 0 0,6 0 1,7 3 1,7-3-1,9 0-1,6 0 1,12 0 0,4 0-1,6 0 0,4 0 0,8 0 1,1-4-1,4 4 0,5-4-1,1 4 0,2-2 0,4 2 0,1-6 0,6 3 0,0-2 0,-3-1 0,-3-2 1,-2 0-1,-8-1 0,-5 1 0,-11-2 0,-12 3-1,-17 0 1,-8 3-1,-18 0 1,-11 4-1,-10-4 1,-8 4-2,-11 0-1,-12-3-4,2 6-11,-10-3-17,-2 0-4,0 0-2</inkml:trace>
  <inkml:trace contextRef="#ctx0" brushRef="#br0" timeOffset="5">1003 678 14,'0'0'20,"0"0"-5,0 0 0,8 11-3,1 0-1,-3-1-1,9 5 0,-3-1-1,4 3-3,-1-1 1,3 0-4,-2-1-1,-1-2-1,-2-1-1,-1-5-3,1 1-5,-13-8-10,18 0-12,-7 0-5,-11 0-2</inkml:trace>
  <inkml:trace contextRef="#ctx0" brushRef="#br0" timeOffset="6">1227 673 10,'-15'0'30,"15"0"-10,-18 15-8,2-4-1,0 8-6,-5 2 0,-1 4-3,-2 3-2,1 0 1,-1 0-1,4-3 0,4-2-5,1-8-11,4-8-15,11-7 2</inkml:trace>
  <inkml:trace contextRef="#ctx0" brushRef="#br0" timeOffset="7">1169 599 28,'-11'-3'34,"11"3"-17,-9 7-3,3 2-4,6 7-3,-7 2-2,7 5-2,-5 3 0,5 4 0,0 1 0,0 2-3,-4-3 0,4-3-5,0 1-4,0-8-11,0-5-13,0-1-3</inkml:trace>
  <inkml:trace contextRef="#ctx0" brushRef="#br0" timeOffset="8">995 746 14,'9'-3'28,"6"7"-14,2 4-6,3 1-6,2 5-16,3-6-12,9 7 0</inkml:trace>
  <inkml:trace contextRef="#ctx0" brushRef="#br0" timeOffset="9">1636 793 4,'10'-6'33,"-10"6"-12,0 0-5,0 0-2,0 0-4,0 0-3,0 0-2,0 0-2,0 0 0,0 0 0,12 0 2,-2 4-1,8 1-1,6-1 1,8 1-1,8 1 1,9 1 1,5-3-3,9 0 0,5-4 0,8 3-1,4-3 1,8-5 0,6-3 0,3 0 0,-2-3-1,3 3 1,-4-2-1,-4 2 0,-8-2 0,-7 3-1,-13 1 1,-8 2-1,-7 0 0,-12 4 1,-8-4-1,-6 4 0,-7 0 0,-14 0 0,12 0-2,-12 0-5,0 0-22,0 0-10,-17-3-1,17 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5T09:57:22.011"/>
    </inkml:context>
    <inkml:brush xml:id="br0">
      <inkml:brushProperty name="width" value="0.10583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11 85 17,'9'-28'18,"-2"13"-5,5 4 1,-1-3-3,4 7-1,-1 0-2,6 7-2,-3-3 0,4 7 0,-4 2-3,3 6 0,-4 3-1,1 3 2,-4 3-3,0 3 2,-7 1-1,-1 1-1,-5-2 0,-4 2 0,-5-3 0,-5-2-1,-3-5 1,-1-1 0,-2-7-1,-4-2 0,2-6 0,-1 0 1,2-7-1,3-3 0,3-2 0,2-3 0,1-4 1,6 0-1,2-3 0,4-2 0,5 0 0,3 1 0,3 0 1,5 3-1,0 2 0,3 4 1,3 3-1,0 4 1,-2 3-1,-1 4 1,-1 8-1,-4 1 0,-3 5 1,-3 3-1,-5 4 0,-3 2 1,-6 3-1,-4 0 1,-4 0-1,0-3 1,-4-3-1,1-2 2,-1-7-2,0-3 0,4-8 2,2 0-2,1-8 0,3-4 0,3-3 1,1-3-1,4-2 0,0 0 0,7 1 0,1 1 0,2 2-1,-1 4 1,2 3 0,0 6 0,1 3-2,-2 5 2,-1 3 0,-2 4 0,0 0 0,-3 1 0,-4 1 0,0-1 0,-5-2 2,-1-2-2,6-9 1,-21 13-1,7-9 0,0 0 1,-2-4-1,3 0 0,1 0 0,2 0 0,10 0-1,-13-4 1,13 4 0,0 0-1,0 0 1,14-4-2,-5 4 2,-9 0 0,17 0-2,-7 0 0,-1 0-4,-9 0-16,9 3-12,-9-3-3,0 0 1</inkml:trace>
  <inkml:trace contextRef="#ctx0" brushRef="#br0" timeOffset="1">515 98 7,'0'0'8,"0"0"-3,0 0 3,0 0-2,0 0-1,0 0-1,10 0 1,2-3 0,3 3 2,6 0-3,5 0 2,5-3-2,6 3 1,4-5 0,9 5-2,3-5 0,5 5-1,5-4 0,6 4 0,5-7-1,3 7 0,8-5 0,4 5 0,6-3 0,8 3 1,3 0-1,6 0 0,6 3 0,3 0 2,3 1-1,3 1 0,3-1 0,3 1 2,-1-5 1,3 5 0,-3-5-2,3 0 1,-5-5-1,-3 5-1,-6-4 0,-3 4 2,-10 0-3,-6 0 0,-12 0-1,-9 4 0,-13-4 0,-11 5 0,-14-5 0,-12 0-2,-9 0-6,-22 0-12,0-10-13,-13 6-2,-12-5-2</inkml:trace>
  <inkml:trace contextRef="#ctx0" brushRef="#br0" timeOffset="2">575 389 6,'-13'0'6,"13"0"0,0 0 0,0 0 3,11 8-4,3-8 0,8 3 1,6 0 2,9-3-1,6 4-1,7-4-2,10 3 1,7-3 0,7 0-2,8 0 1,8 0-2,9 0 0,6 0 0,7-3 0,7 3 0,7 0 0,5-3-1,4 3 1,3 0-1,0 0 2,5 5-2,-3-5 1,-1 7 1,-5-3-1,-1 2 2,-8 1-1,-2 1 0,-8-2-1,-4 1 0,-8-2-1,-6-1 0,-8 0-1,-8-4 1,-9 0-2,-14 0 0,-9 0-5,-16-5-12,-12 0-15,-9 5-2,-12 0 2</inkml:trace>
  <inkml:trace contextRef="#ctx0" brushRef="#br0" timeOffset="3">795 665 1,'-16'8'5,"2"-2"-1,14-6 1,-9 5-1,9-5 3,0 0-2,7 9 0,4-6 0,7 2-1,6-1 2,8 0 0,8 0-1,10 0-1,7 0 0,11 0-2,8 0-1,9 0 1,10 1-1,6 3 0,7 1 1,6 2-1,7-1 0,3 3 2,4-1 1,1 1 1,1-5 0,6 5 1,-6-8 1,4 2-2,-8-3 3,0-1-3,-7-3-1,-2 5-1,-9-2-1,-8-3 1,-7 4-1,-7-1 0,-11 0 0,-7 0-1,-13 0-1,-10 0 0,-8 1-7,-15-4-12,-22 0-16,9 0 0,-25-7-2</inkml:trace>
  <inkml:trace contextRef="#ctx0" brushRef="#br0" timeOffset="4">119 1302 13,'0'0'15,"0"0"-1,0 0 0,0 0-4,0 0 0,0 0 0,-9 0-3,9 0-1,0 0-1,0 0 0,0 0-3,-10-10 0,10 10 0,0 0-1,10 4 0,-10-4 0,14 9 2,-4-2-2,0 2 2,2 3-1,-3 0 0,1 2-1,-2 1 0,-4 0 0,-4 1 1,0-4-1,-9 2 0,-1-5-1,-3 0 1,-1-5 0,-3-1-1,-1-3 0,1-3 0,0-1 1,2-5-1,0 0 0,3-2 0,1-1 1,2-1-1,2-3 0,4 2 0,3-2 0,4 3 0,3 0 0,5 1-1,1 1 2,4 4-1,2 3 0,1 4 0,0 0 0,-1 0 0,-1 9 1,-2-2-1,-4 3 0,-2 2 0,-4 0 1,-6 1-1,0 1 1,-5-1-1,-5 0 2,-2-2-2,-3-3 2,1-2-2,-3-2 0,0-4 0,1 0 0,1-9 0,2 1 0,1-3 0,3-1 0,2-1 0,3-3 0,4 2 0,0-3 0,4 2 0,6 0-2,2 2 2,2 2 0,3 0-2,2 5 2,3 2 0,1 4 0,-2 3-1,0 3 1,-2 2 0,-3 4 0,-2 1 1,-7 3-1,-4-1 2,-3 2-2,-9-1 2,-4-2-2,-4-1 1,-5-4-1,0-2 1,-1-7-1,1 0 0,1 0 0,3-9 1,4 1-1,4-1 0,6-1 0,4 0-1,0 10 1,7-16 0,2 11-1,2 0 1,2 5-1,2 0-3,2 5-8,-2 3-24,0-2 1,1 4-2</inkml:trace>
  <inkml:trace contextRef="#ctx0" brushRef="#br0" timeOffset="5">570 1454 6,'12'-8'14,"3"8"3,-5 0-6,1 0-1,1 0-2,4 4 0,2 2-1,4-3-1,6 3 0,4-2-3,7 4 1,3-3 1,11-1-1,5 2-2,11-2 1,8-1-1,11-3 0,10 4 2,11-4-1,11 0-1,10 4 0,10-4 0,6 0 0,7-4 0,4 4 0,3-3 0,2 3 0,-4-6 0,-2 6 0,-8-5 0,-7 5-1,-11 0 0,-13 0 0,-15 3-1,-15-3 0,-17 7 0,-15-3 0,-17 4-1,-13-1-1,-13 2-3,-12-9 0,-11 15-5,-10-11-12,-3-4-13,-2 8 0,-7-11 0</inkml:trace>
  <inkml:trace contextRef="#ctx0" brushRef="#br0" timeOffset="6">788 1829 7,'-14'8'6,"14"-8"-1,-11 5 1,11-5 1,0 0 0,0 0-2,11 12 3,3-12 1,6 7 0,7-7-1,9 7 1,9-7 0,12 5-3,8-5 0,14 3-1,9-3-1,11 0-1,9 0 0,10 0 0,6-4 0,9 4-1,6-6 0,2 6-1,1-5 1,3 5-1,-4-5 0,-6 5 0,-7-5 0,-10 5-1,-10 0 1,-9-2-1,-13-2 1,-10 4 0,-13-4-1,-8 4 0,-11-4 0,-9 4 0,-8-4 0,-8 4-1,-4 0-2,-15 0-7,0 0-19,0 0-5,-12-9-1</inkml:trace>
  <inkml:trace contextRef="#ctx0" brushRef="#br0" timeOffset="7">916 2234 9,'-14'-5'13,"14"5"0,-14-4-4,14 4 3,-15-4-2,15 4-1,-13-3 1,13 3-3,0 0-1,-9 0-1,9 0-2,0 0 1,0 0-2,0 0-1,16 8 1,2-1-1,5-1 0,9 2 1,9-1 3,15 3-2,12-3 0,16 0-1,12-1 0,14 0 0,16 0 0,13-2 0,9-4 0,10 0-1,8 0 1,1 0 0,1-9-1,-4 0-1,-9-2 1,-8-2 0,-14-1-1,-13 0 1,-20-1-1,-17 3 0,-18 2 1,-14 1-1,-14 4 0,-12 1 0,-11 4 0,-14 0 0,10 4 0,-10-4 0,-6 11 0,6-11 0,-5 13-1,5-13 0,-3 10-2,3-10-7,0 0-17,0 0-9,3-20-1,-3 7 0</inkml:trace>
  <inkml:trace contextRef="#ctx0" brushRef="#br0" timeOffset="8">162 2900 8,'-9'0'12,"9"0"3,0 0-3,0 0 1,0 0-2,0 0-2,0 0-1,0 0-1,0 0-3,12 0 0,-12 0-2,13 12 0,-13-12 0,11 18-1,-7-7-1,-4 2 1,0-1 0,-4 2 0,-3-3 0,-1 1 0,-7-1 0,0-2-1,-4-1 1,0-1-1,0-3 1,1-4-1,3 0 1,2 0-1,13 0 0,-11-14 2,11 4-2,6-2 0,2 0 1,4-1-1,1-1 0,2 2 2,-1 2-1,1 0-1,-1 4 2,0 3-1,-3 3-1,-1 0 1,-10 0 0,15 11 0,-15-11-1,6 17 1,-6-6 0,-3-2 0,-3 2-1,-3-1 1,-3-2-1,0 0 1,0-3-1,-1-1 0,0-4 1,0 0-1,2 0 0,11 0 1,-13-11-1,13 11 0,-5-18 0,8 8 0,0-1 1,5 0-1,2 0 0,3 0 0,4 2 0,0 2 0,2 3 0,1 4 1,-1 0-1,0 5 0,-4 2 0,-3 5 1,-4 1-1,-4 2 1,-4-1-1,-5 1 1,-4 0-1,-4-2 0,-1-1 2,-3-2-2,-1-4 2,0-2-2,1-4 1,0 0-1,1-6 1,3 1 0,1-4-1,5-1 1,2 0-1,2 0 0,3 10 0,6-18 0,6 12 0,4 0-1,7 6 1,3-4 0,1 4 0,2 6-1,-2-1 1,-1 2 0,-6 3 0,-6 0 0,-7 1 0,-7 3 1,-4-2-1,-6 1 0,-3-1 0,-5-1 0,-3-1 0,-1-2 0,-4-4 0,1-1 0,1-3 0,-1 0 0,2-6 1,4 1-1,3-3 0,4-1 0,5-2 1,4-1-2,3 0 1,5-1-1,2 0-2,3 0-5,6 4-12,3 4-15,-2-1-2,3 6 0</inkml:trace>
  <inkml:trace contextRef="#ctx0" brushRef="#br0" timeOffset="9">582 3048 17,'0'0'20,"0"0"-8,0 0 1,0 0-3,0 0-5,9 6 2,-9-6-3,13 5 2,-13-5-2,21 5 2,-3-2-1,6 1-1,5 0 0,11 0 0,5-1 0,10 2-1,12-2-1,14 2 1,12-5-1,12 4-1,14-4 0,12 0 1,13 3-1,12-3 0,6 0 1,9 5-2,4-1 4,3 2-3,1 1 1,2 3-1,-3-1 1,-6 1-2,-8 1 2,-6-1-2,-14-3 1,-8 0-1,-13-4 0,-18-3-1,-15 0-2,-17-7-8,-11 3-19,-17-1-6,-19-4-1,-13 3 0</inkml:trace>
  <inkml:trace contextRef="#ctx0" brushRef="#br0" timeOffset="10">848 3403 9,'-27'3'8,"16"-3"1,11 0-2,-14 5-1,14-5 0,0 0 0,0 0 0,21 10-1,-2-10 1,9 9-1,10-5 1,10 5 1,11-4-1,18 2-1,11-3-1,14 3 1,13-7-1,15 5-2,10-5 1,9 0-1,7-4 2,7 0-1,-1 0 1,4-1-2,-4-1 1,-5-1 0,-10 1-1,-8 0-1,-14 3 0,-14 3-1,-23-3-2,-17 3-2,-16 0-6,-21 5-13,-19-2-10,-11 8-2</inkml:trace>
  <inkml:trace contextRef="#ctx0" brushRef="#br0" timeOffset="11">891 3776 1,'-10'-4'25,"10"4"-2,0 0-2,-11-8-4,11 8-6,0 0 0,0 0-5,0-10 0,0 10-2,10-3 0,4 3-3,2 5 1,9-2 1,8 1-1,9 1 2,10-1-2,11 2 4,11-2-4,9 1 0,11-5 1,12 7-3,4-7 2,9 3-1,7-3 0,4 0 1,1 0-1,0-3 2,-2-1-3,-2 0 2,-11 4-2,-7-4 2,-13 4-2,-11 0-1,-14 5 1,-10-2-1,-12 2 1,-7 1-1,-6-1 1,-3-1-1,-1 0 1,-1 1 0,0-5 0,2 5 0,-1-5 0,0 0 0,-2 3 0,-2-3 0,-3 0-1,-4 0 0,-1 0-1,-6-4-1,-2 4-6,-12-12-13,0 1-16,0 2 0,-12-6-1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5T09:57:22.023"/>
    </inkml:context>
    <inkml:brush xml:id="br0">
      <inkml:brushProperty name="width" value="0.10583" units="cm"/>
      <inkml:brushProperty name="height" value="0.10583" units="cm"/>
      <inkml:brushProperty name="color" value="#00B0F0"/>
    </inkml:brush>
  </inkml:definitions>
  <inkml:trace contextRef="#ctx0" brushRef="#br0">1022 2780 7,'0'0'12,"0"0"3,0 0-7,0 0 4,-41 42-1,41-42-2,0 0-2,0 0-1,0 0 0,0 0-2,0 0 2,34-19-5,-12 15 0,2-14 0,2 8-1,1-13 0,-2 10 1,0-5-1,-4 18 0,-5 3 2,-3 3 0,-1 7-1,1 0 0,-5 4 0,0-5 0,-2 5 0,0-7-1,-6-10 1,6 14-1,-6-14 0,0 0 0,0 0 0,0 0 1,13-15-1,-7 2 0,2-5 0,0 2 0,2-4 0,-2 5 0,2-1 0,-3 6 0,-7 10-1,10-7 1,-10 7 1,10 18-1,-10 0 0,6-1 1,-2 4 1,-1-3-2,2 5 1,1-7-1,-2-4 0,6-5 0,1-2 2,2-5-1,0-8 1,5-1-1,0-2 0,0-3 0,2 0 1,-5 0-1,1 1 0,-1 1 0,-3 0 0,-2 7 0,-1 3 0,-9 2 0,16 5-1,-16-5 1,13 19 0,-9-5 0,3 4 0,0-4 1,-1 2-2,0-4 2,-1-1-2,-5-11 0,14 14 1,-5-14-1,1 0 1,8-5-2,-6-4 2,8-3-2,0-3 1,0-2-1,1-4 1,0 2-2,-2-1 0,-3 0 2,1 3-3,-5 4 3,-1 2-2,-2 7 2,-9 4 1,16 5-1,-9 6 0,0 4 1,0-1 1,0 2-1,0-2 3,1-4-4,-1 3 0,2-7 0,1-3 1,1-3-1,1-4 0,5-3 1,2-4-1,2-2 0,1-4-1,1 0 1,0 0-3,-3 0 3,0 3-3,-4 2 3,-4 6-2,-3 6 2,1 0 0,-10 0 0,11 20 2,-7-5-1,-1 6 3,3-1-4,-2 2 3,-1 1-3,0-5 2,1-4-2,-4-14 0,14 15 0,-4-15 0,3-6 0,2-3 0,2-5 1,4-3-1,0-4 0,3-2-1,2 1 0,-1 3-1,-1 0 1,-3 7-2,0 4 1,-2 8 0,-4 11 1,-1 3 3,-5 5-2,-2 3 3,-2 2-3,2-2 3,-2-2-3,0-2 1,3-10-1,2-3 0,5-5 1,0-7-1,6-1 0,2-2 0,2-2 0,-3-7-2,6 8-7,-8-3-25,0-4-5,1 7-1</inkml:trace>
  <inkml:trace contextRef="#ctx0" brushRef="#br0" timeOffset="1">962 3485 12,'0'0'28,"0"0"-16,0 0-3,0 0 1,0 0-1,0 0-2,0 0 0,0 0-3,-9-42 1,9 42-2,0 0 1,0 0-2,0 0 0,0 0 0,0 0 1,0 0-1,44-7 2,-44 7-2,7 42-1,13-10-1,-4 1-1,5 6 1,-1-6-2,1 2 2,0-19 2,2-14-2,-2-15 2,3-9 0,3-5-1,0-6 1,1-1 0,-1 1-1,-5 2-1,0 5 1,-6 8-1,-2 8 1,-2 10 0,-1 6-1,-1 9 1,2 5 0,0 6 0,0 2 1,4 2-2,-1-2 2,2-1-2,-1-7 0,-2-4 1,1-6-1,1-10 1,-1-5 0,0-7 0,2-6 0,1-5-1,0 1 1,-2-2 0,1 1-1,-4 3 0,-2 8 1,1 4-1,-2 8 0,-10 0 0,20 18 0,-10 0 0,3 1-1,0 2 1,1 0-1,-1-2 0,-1-3 0,1-4 0,-3-6 1,5-6-1,-3-6 2,1-6-1,3-7 1,1-1-1,1-5 1,1 0-1,-3-1 0,2 2 1,-3 5-1,-1 1 0,-3 6 0,-1 2 0,-10 10 0,13-4 1,-13 4-1,10 20 1,-7-3-1,0 7 1,-3 2-1,6 0 1,-3-1-1,3-2 0,1-5 0,4-5 0,3-9 0,3-8 0,3-6 0,3-7 1,3-5-1,1-4 0,-3-3 1,2-2-1,-2 2 1,-2 1-1,-4 5 0,-2 3-2,-3 10 2,0 6 0,-3 8 0,-1 6 0,-2 3 1,0 5-1,-1 1 0,1 2 2,-1-3-2,0-1 0,1-5 0,-7-12 0,21 11 0,-6-11-1,2-11 0,4-3 1,0-4-1,4-8 1,0 0-1,1-2 1,-2 3 0,1 0 1,0 7-1,1 5 0,-2 5 0,0 8 1,0 0-1,-4 8-1,-3-3 1,-3 3-2,-2-1 0,-12-7-9,11 0-26,-11 0-1,-5-9-3</inkml:trace>
  <inkml:trace contextRef="#ctx0" brushRef="#br0" timeOffset="2">957 4290 10,'-50'53'17,"50"-53"-5,0 0 0,0 0 1,0 0-2,0 0 0,0 0-2,0 0 0,0 0-1,10 38-5,23-65 0,1-9 0,1 4-2,2 1 1,-2 8-1,-6 11-1,-3 17 2,-12 15 0,-3 6-1,-3 6 1,-1 0 0,-1 1 0,-2-5-1,1-3 0,-5-6-1,6-6 1,-6-13 0,14 6 0,-2-15 0,3-5 2,3-5 0,1-3-2,2-5 1,2 0 0,-1-3-1,1 3 0,-3 4-1,-1 5 1,-3 7-1,1 7 1,1 7-1,-1 11 1,1 5-1,-2 7 1,3 3 0,-3 1 0,1-3-1,-2-1 0,-2-6 1,0-7-1,-1-7 0,1-6 1,0-11 0,1-5-1,1-3 1,1-5 0,0-4 0,-2 1-1,6 0 0,-1 2-1,-3 4 0,-1 6-1,1 4 1,-4 7 0,3 7 0,-2 5 1,-3 3 0,-2 7 0,0 0 1,1 1-1,1-1 0,-3-3 1,2-6-1,0-4 0,2-5 0,3-9 0,0-6 1,4-6-1,0-4 0,3-3 1,0 0-1,2 2 0,-4 4 0,0 5 0,-1 8 0,-2 9 0,0 2 0,-1 9 0,-3 7 0,0 3 1,-1 3-1,-2-2 1,-1 3-1,-1-4 0,0-3 0,-2-6 0,-5-12 0,15 9 0,-15-9 0,18-10 0,-6-4 0,3-3 0,0-5 0,2-2 1,0-2-1,0 0 0,-1 4 0,-3 3 0,-1 4 0,0 8 0,-3 7 0,1 9 0,-3 4 0,0 7 0,-2 3 1,0 3-1,5-2-1,-6 0 1,4-6-1,0-1 0,0-8 1,2-4-1,2-5 0,3-10 0,-2 0 1,3-6 0,-2-1 0,3-5 0,-1 1 0,-1 0 0,0 4 1,1 4-1,-2 5 0,0 8 0,0 3 0,-1 6 1,0 3-1,-3 5 0,1-2 0,-2-1 0,-2 0-3,-7-14-3,15 20-17,-15-20-16,13 0-2,-13 0-1</inkml:trace>
  <inkml:trace contextRef="#ctx0" brushRef="#br0" timeOffset="3">993 5032 16,'-43'31'18,"43"-31"-7,0 0 2,0 0-2,-42 25-4,42-25 2,0 0-3,0 0-2,0 0 0,0 0 1,0 0 1,0 0-2,0 0 0,0 0 2,0 0-1,42 45-2,-42-45-1,0 0 1,0 0-2,25 45 0,-25-45 0,0 0 0,0 0-1,0 0 0,0 0 1,0 0-1,43-11 0,-43 11 0,0 0 0,0 0 1,22-55-1,-24 64-1,22-31 1,-2 5 0,3 17-1,-3 7 1,3 13 0,-2 2 0,3 6-1,-4-6 2,-1-3-1,0-3 1,1-7 0,-1-6-1,1-6 2,2-6 0,0-8 0,0-4-1,1-7 0,3-1 0,-1 0 0,-1-2-1,-1 5 0,-5 3 0,-1 8 0,0 4 1,-5 11-1,-10 0 0,16 14 1,-11 3 0,-1 4-1,-2 4 1,2-1 0,-4 1-1,5-4 1,-5-4-1,3-2 0,-3-15 0,10 9 0,-1-15 0,3-5 0,1-7 1,3-3-1,4-5 1,-1 0 0,0 0-1,1 3 0,-2 4 0,1 4-1,-3 6 2,1 4-2,-2 7 0,-1 7 0,1 4 1,-3 4-1,1 2 1,-6 3 0,3 2-1,-2-4 1,-3-3 0,2-4 0,-7-13 0,15 11 0,-3-11 1,0-11-1,2-2 0,2-4 0,2 0 1,1-3-1,-1 1 0,1 1 0,-3 3 0,2 6 0,-4 3 0,3 6 0,-2 8 1,0 5-1,-1 4 0,0 4 0,-2 4 1,-2-1-1,0 1 1,-3-6-2,-2-2 2,0-5-2,-5-12 1,16 9 0,-7-13 0,4-6 1,2-4-1,1-5 0,2-4 0,1-5 1,2 1-1,-3-2 1,0 1-1,0 4 1,-2 4-1,0 7 0,-1 6 1,6 7-2,-3 7 1,-1 8 0,1 5 0,-2 3-1,1 4 1,-3-3 0,1-2 0,-8-3 0,-2-4 0,-5-15 0,15 10 0,-15-10 1,14-18-1,-5-1 0,4-2 1,-1-4-1,4-1 0,1 2 1,1 2-1,4 9 0,1 6 0,1 11 1,2 5-1,0 7 0,-1 2 1,0 5-1,-2-3 0,-3-3 0,-3-5-2,-3-3-5,-14-9-31,7-9-1,-7-3-3,-14-8 1</inkml:trace>
  <inkml:trace contextRef="#ctx0" brushRef="#br0" timeOffset="4">1030 5791 12,'0'0'16,"0"0"-2,0 0 0,0 0-4,0 0 0,0 0 1,-36 58-2,36-58-1,0 0-1,-6 57-3,6-57 0,0 0 2,0 55-2,0-55-1,0 0 0,0 0-1,33 6 0,-18-12-1,1-17-1,3-2 0,-1-6-1,2 5 1,-1 3-2,-2 17 2,-1 6 1,2 6 0,0 6 0,-2 4 1,0 5-1,0 0 1,-1-1-2,-2-1 2,-4-3-2,1-4 1,1-3-1,-1-9 1,3-2 1,-1-9-2,3-6 2,1-3-2,3-2 2,2-1-2,1-2 1,0 1-1,-1 6 0,2 6 0,-1 6 1,1 6-1,-1 3 1,-4 8 0,-1 4 0,-3 4 0,1 1 0,-7 1 0,2-1-1,-4-3 1,2-6 0,-8-11 0,15 8 0,-4-15 0,0-3 0,5-7 0,4-5-1,1-1-1,1 0 1,2-3-1,-2 5-1,-1 2 1,1 6 0,-1 4 0,-5 7 2,2 4-1,-2 7 1,0 3-1,0 4 1,-2-1-1,-2 2 0,-1-4 0,0-2 1,-1-4-1,0-7 0,3 0 0,5-7 0,-2-5 1,6-3-1,1-6 1,2 1-1,-2-2 0,0 3 0,-3 2 0,-2 3 0,-2 7 1,1 7-1,-1 6 0,-4 5 0,4 5 0,-3 3 1,0 1-1,-1 1 0,0-1 0,-2-3 1,1-2-2,-1-3 1,0-5 0,0-4 1,1-3-1,2-8 0,2 1-1,4-3 1,-1-2-1,1 0 0,0 2 1,-1 1-1,1 2 1,-1 2-1,-2 5 1,-1 8 1,1 2-1,-1 3 0,-2 4 0,0 1 0,-1 0 1,1-3-1,-2-1 0,-2-4 1,0-6-1,1-4 0,-10 0 0,16-10 0,-16 10-1,16-18 0,-7 8-1,-2-3-3,3 7-4,-10-6-18,0 12-13,0 0-2,0 0 2</inkml:trace>
  <inkml:trace contextRef="#ctx0" brushRef="#br0" timeOffset="5">1156 6546 27,'-10'5'31,"10"-5"-18,0 0-4,0 0-3,0 0 0,0 14-2,0-14 0,-4 19 0,4-3-1,0 0 1,0 4-1,0-2 1,0 3 0,0-5 1,0-1-4,0-6 1,0-9 0,11 9 0,-11-9-1,18-16 1,-6-1 0,1-4-1,4-5 1,-1-2-1,2 0 3,-1 0-4,-2 2 1,-2 7-1,-1 6 0,-1 6 1,2 7 0,-3 13 0,0 3 0,0 6 1,2 6-1,-1 2 1,1 1-1,-2-2 0,2-4 0,-1-5 0,1-6 0,3-6-1,3-8 1,3-3 0,2-9 0,1-2 0,2-7 1,-1-2-1,0-1-1,-2 2 1,-3 2-1,-2 6 0,0 1 0,2 9-1,0 8-1,-3 5 2,2 5-1,-4 2 1,1 4 0,-2-1 0,-1 2-1,-7-3 2,-3-4-1,2-2 0,-5-12 1,10 12-1,-10-12 0,15-7 0,-5-3 1,5-3-1,1-3 1,4 0-1,-2-2 1,4 2-1,1-1 0,0 7 0,-1 3 0,-1 1-1,0 6 1,-2 6 1,0 3-1,-3 2 1,0 3-1,-4 2 1,0-1 0,-3 1-1,0-3 0,-4-3 0,-5-10 0,15 10 0,-15-10 1,18-5-1,-10 1 0,2-2 0,1-1 0,0 2 1,2-2-1,-2 2 0,1 1 1,-1 4-1,1 0 0,1 0 1,1 4-1,-1 3 0,3 0 1,-1 1-1,1 1 2,2 1-2,2-3-2,-2 0 2,1-3 0,-2-4 0,0 0 0,-1-8 0,1 1 0,-5-6 2,1 1-2,-3-1 1,3 2-1,-4 0 1,-9 11-1,16-14 0,-16 14 1,9 3-1,-9-3 0,6 17 0,-6-2 1,3 1-1,0 1 0,-3 2 0,7-1 0,-4-2 0,1-2 0,0-1 0,0-4 0,-4-9-1,12 11-2,-4-6-5,-8-5-11,16-10-22,-1 0 0,2-4-3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1:04.29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0 179 17,'0'0'19,"0"0"-6,0 0 0,0 0-4,0 0-1,0 0-1,0 0 0,0 0-3,17 12 2,-6-12-2,4 4 1,1-4-1,3 4-1,5-4 2,1 4-4,0-4 2,3 0-2,0 0 0,0 4-1,-3-4 1,1 0-1,-7 0 0,-2 0-2,2 0-8,-9-4-11,0-3-12,4 4-1</inkml:trace>
  <inkml:trace contextRef="#ctx0" brushRef="#br0" timeOffset="1">311 0 31,'0'0'21,"0"0"-4,0 0-2,0 0-3,-11 9-4,1 3-2,1 9-3,-4 3-1,-4 7 0,-1 3-1,-3 5-1,0 1 3,-1 0-3,0-3 1,3 0 1,0-7-1,6-2-1,0-6 0,4-5-1,2-4-5,7-13-2,0 0-15,0 0-10,0 0-3</inkml:trace>
  <inkml:trace contextRef="#ctx0" brushRef="#br0" timeOffset="2">120 46 20,'-18'-18'28,"7"8"-6,11 10-7,0 0-4,0 0-3,0 21-2,4-6-3,6 10-1,3 2 0,3 7 0,2 0 1,1 4-1,1-2 1,-2-1-3,-1-5 1,-1-3-1,-5-4-3,-3-6-8,1-4-19,0 1-3,-9-14-3</inkml:trace>
  <inkml:trace contextRef="#ctx0" brushRef="#br0" timeOffset="3">736 176 1,'-15'5'6,"15"-5"-1,0 0-2,0 0 1,0 0 0,0 0 1,0 0 0,11 11-1,2-11-1,5 6 2,4-3 1,6 2-1,6-5 0,8 5-1,8-5 1,11 3-1,2-3 1,10-3 0,6-1-1,10 0 1,4-2 0,11 1 0,4-4-1,7 1 2,3-4-3,11 2 2,3-4-1,7 2 0,1-3-2,1 3 0,0-2 0,1 3-1,-6 1 1,-3 2-1,-11 0 0,-7 4 1,-12 1-1,-12 3 1,-14 0-2,-11 0 2,-16 0-1,-14 0-1,-11 3 1,-8-3-2,-6 0-6,-11 0-17,-10-5-9,0 5-4,-6-6 0</inkml:trace>
  <inkml:trace contextRef="#ctx0" brushRef="#br0" timeOffset="4">920 753 8,'-10'0'16,"10"0"-1,0 0-3,0 0-2,0 0-2,0 0-2,7 13 2,-7-13-4,16 13 1,-7-8-1,5 6 1,-1-3-1,3 2 0,-1-1-2,2 0 0,-2-2-1,0 0 0,-1 0-2,-2-4-3,0 2-8,-2-5-10,-10 0-11,16 0-1</inkml:trace>
  <inkml:trace contextRef="#ctx0" brushRef="#br0" timeOffset="5">1116 723 1,'0'0'21,"0"0"-3,-5-10-4,5 10-2,0 0-5,-8 18-3,0-7-1,-1 7 0,-2 1-2,-3 5 0,0 2 0,-2 3 0,-1 0 2,4-1-2,0-3 1,1-3-1,3-3-1,2-5-3,3-2-7,4-12-9,0 0-12,0 0 0</inkml:trace>
  <inkml:trace contextRef="#ctx0" brushRef="#br0" timeOffset="6">1007 691 20,'0'0'21,"0"0"-5,0 0-4,0 0-4,0 13-1,-3 0-5,3 7 0,0 3 0,0 5-1,0 1 0,4 5 1,-4-1 0,5 0 0,-1-4 0,2-2-2,-2-5 1,-1-4-5,2-2-6,-5-5-13,0-11-8,0 0-2</inkml:trace>
  <inkml:trace contextRef="#ctx0" brushRef="#br0" timeOffset="7">942 828 20,'0'0'20,"0"0"-7,0 0-3,12 0-5,-2 5-4,6-1-9,3 4-16,2-8-4</inkml:trace>
  <inkml:trace contextRef="#ctx0" brushRef="#br0" timeOffset="8">1414 840 9,'0'0'9,"0"0"3,0 0-4,0 0-1,0 0 1,11 8 1,-11-8-3,15 0-1,-15 0-2,20 3 1,-6-3 0,5 0-1,1 0 0,10 0 0,4 0 0,8 0 0,7-4 1,8 4-1,4-7 1,9 3-1,5-1-1,6 1 1,5-2 0,6 1 1,4-3-1,5 1-1,2-1 0,3 2 0,-1-4 0,-1 1 0,-5-1-1,-5 0 0,-9 0 0,-9 0 0,-13 1 0,-9 1-1,-12 2 2,-10 0-4,-11 6-2,-21 0-11,10-11-21,-10 11 0,-18 0-2</inkml:trace>
  <inkml:trace contextRef="#ctx0" brushRef="#br0" timeOffset="9">960 1404 6,'-13'0'13,"13"0"-1,0 0-3,0 14 0,0-14-1,3 19-2,0-9 0,4 6 0,-1-2 0,3 4 0,1-3 0,0 1-3,1 0 0,3-2 1,-3-2-3,2-1-2,-2 0-6,1-5-13,-12-6-11,24 8 0</inkml:trace>
  <inkml:trace contextRef="#ctx0" brushRef="#br0" timeOffset="10">1151 1457 8,'0'0'32,"-10"0"0,0 4-18,2 6-5,-6 1-3,-1 7-2,-6 3-2,-4 3 0,-1 1 0,-1 1-1,-1-1 0,3-2-1,5-4-1,3-5-6,7-3-4,10-11-11,-12 3-10,12-3-1</inkml:trace>
  <inkml:trace contextRef="#ctx0" brushRef="#br0" timeOffset="11">980 1408 9,'-17'-6'21,"8"3"-6,9 3 1,0 0-6,0 16-2,3 0-1,1 2-2,2 6 0,-2 5-1,2 7 2,-2-4 0,0 4-4,0-2-2,-4-4-10,6-4-15,3 1-7,-3-13-1</inkml:trace>
  <inkml:trace contextRef="#ctx0" brushRef="#br0" timeOffset="12">1479 1533 1,'-9'5'3,"9"-5"1,0 0 1,0 9 0,0-9 3,11 9 0,1-5 0,-1 2 1,9-2 2,2-2-3,9 3 2,7-5-3,10 2 1,8-6-3,10 4 1,9-9 0,8 3-2,8-7 1,8 5 1,4-6-2,3 3-1,0-2 0,0 3 0,-3-2 0,-3 3 1,-7 1-2,-7 0 0,-12 3-1,-8 1-1,-14 1 1,-11 0-1,-10 3 1,-8 0 0,-11 0-1,-12 0 0,0 0-2,0 0-2,0 0-10,-7 8-23,7-8 1,-10 0-4</inkml:trace>
  <inkml:trace contextRef="#ctx0" brushRef="#br0" timeOffset="13">1162 3626 7,'0'0'30,"0"0"-13,-17 10-3,7 2-6,-9-1 0,0 8-2,-8 0-2,2 6 0,-9 1-1,3 3 1,-2-1-2,0 0 2,-1-2-3,4-2 1,3-3-1,3-2-1,7-7 1,1-2-2,7-4-1,9-6-6,0 0-10,7-13-11,3-6-5</inkml:trace>
  <inkml:trace contextRef="#ctx0" brushRef="#br0" timeOffset="14">1001 3667 23,'0'0'21,"-10"0"-2,0 0-7,4 11-3,-6 1-2,2 6-3,-2 3-2,-1 2 0,-1 2 0,0 1 0,-1 0-1,1-1 0,1-7 0,2 0 0,3-6-3,-2-4-2,10-8-1,-10 7-1,10-7-4,-4-11 1,4 11 0,0-19-2,0 6 2,0-4 4,0-1 2,0 0 0,0-1 5,-4 2 0,1-1 3,3 5 0,-4 1 3,4 12 0,-4-16-1,4 16-1,0 0 0,0 0-2,14 10-1,-3 1-2,2 7 2,3 2-1,1 3-1,5 3 1,-4 0-1,3-1 1,-1-2-2,-5-4-3,3-3-5,-8-5-4,5-2-4,-6-5-7,-9-4-8</inkml:trace>
  <inkml:trace contextRef="#ctx0" brushRef="#br0" timeOffset="15">1435 3871 9,'-10'0'19,"10"0"-2,0 0-1,0 0-6,0 0-4,0 0 1,0 0-3,0 0 1,0 11-2,0-11 0,22 9 2,-7-5-2,10 4 2,4-3-2,14 2 0,4-2 1,12 0-1,6-5 0,8 0 0,10-4 0,8-2-1,6-3 1,7-1-1,2-1 2,3-1-1,3 1 0,0 0-2,-3 1 1,-3 5-1,-6-1 0,-7 6 1,-11-5-1,-7 5 1,-14 0-1,-11 0 0,-14 0 1,-9 0-1,-13 0-1,-14 0 0,0 0-2,0 0-3,-10-3-12,1 3-20,0-9-3,9 9-1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1:04.313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22 0 3,'0'0'16,"0"0"2,0 0-4,0 0-1,0 0-2,0 0 0,6 16-2,0-6-1,9 7 0,-4 0-2,7 3 1,-1 0-1,5 1-3,-5 0 0,3-2-1,-4-3-1,0-1 1,-4-4-1,0-2-1,-3 0-3,-9-9-2,17 10-14,-17-10-16,12 0-1,-12 0 0</inkml:trace>
  <inkml:trace contextRef="#ctx0" brushRef="#br0" timeOffset="1">323 16 22,'0'0'35,"0"0"-1,-12 7-21,-1-2-3,3 9-3,-9 2-1,-1 7-5,-6 6 0,-3 6 0,-3 2-1,-1 4 1,1-2-1,2-2-1,5-4-2,2-7-8,11-4-7,5-6-15,7-16-1</inkml:trace>
  <inkml:trace contextRef="#ctx0" brushRef="#br0" timeOffset="2">236 24 20,'-9'-17'36,"-4"17"-8,13 0-11,-12 7-5,4 3-3,3 9-3,-4 3-4,2 6-1,-2 5-1,1 3 1,0 0 0,0-3-1,1-3 1,2-5-2,1-4-2,-2-8-5,6-4-8,0-9-13,0 0-6,0-13 1</inkml:trace>
  <inkml:trace contextRef="#ctx0" brushRef="#br0" timeOffset="3">58 64 13,'-15'-15'20,"0"8"-6,15 7 2,-6 19-5,6 1-2,0 6-4,0 4 0,0 5-1,0 4-1,3 0-6,2-4-22,4 3-6,-6-13-1</inkml:trace>
  <inkml:trace contextRef="#ctx0" brushRef="#br0" timeOffset="4">453 187 17,'0'0'20,"0"0"-4,0 0-1,0 0-6,0 0 0,0 0-2,0 0-3,0 0 0,15 0-1,-6 0 0,4 0 0,3 0-1,5 5 0,7-5 0,6 0 0,6 0 1,7 3 1,7-3-1,9 0-1,6 0 1,12 0 0,4 0-1,6 0 0,4 0 0,8 0 1,1-4-1,4 4 0,5-4-1,1 4 0,2-2 0,4 2 0,1-6 0,6 3 0,0-2 0,-3-1 0,-3-2 1,-2 0-1,-8-1 0,-5 1 0,-11-2 0,-12 3-1,-17 0 1,-8 3-1,-18 0 1,-11 4-1,-10-4 1,-8 4-2,-11 0-1,-12-3-4,2 6-11,-10-3-17,-2 0-4,0 0-2</inkml:trace>
  <inkml:trace contextRef="#ctx0" brushRef="#br0" timeOffset="5">1003 678 14,'0'0'20,"0"0"-5,0 0 0,8 11-3,1 0-1,-3-1-1,9 5 0,-3-1-1,4 3-3,-1-1 1,3 0-4,-2-1-1,-1-2-1,-2-1-1,-1-5-3,1 1-5,-13-8-10,18 0-12,-7 0-5,-11 0-2</inkml:trace>
  <inkml:trace contextRef="#ctx0" brushRef="#br0" timeOffset="6">1227 673 10,'-15'0'30,"15"0"-10,-18 15-8,2-4-1,0 8-6,-5 2 0,-1 4-3,-2 3-2,1 0 1,-1 0-1,4-3 0,4-2-5,1-8-11,4-8-15,11-7 2</inkml:trace>
  <inkml:trace contextRef="#ctx0" brushRef="#br0" timeOffset="7">1169 599 28,'-11'-3'34,"11"3"-17,-9 7-3,3 2-4,6 7-3,-7 2-2,7 5-2,-5 3 0,5 4 0,0 1 0,0 2-3,-4-3 0,4-3-5,0 1-4,0-8-11,0-5-13,0-1-3</inkml:trace>
  <inkml:trace contextRef="#ctx0" brushRef="#br0" timeOffset="8">995 746 14,'9'-3'28,"6"7"-14,2 4-6,3 1-6,2 5-16,3-6-12,9 7 0</inkml:trace>
  <inkml:trace contextRef="#ctx0" brushRef="#br0" timeOffset="9">1636 793 4,'10'-6'33,"-10"6"-12,0 0-5,0 0-2,0 0-4,0 0-3,0 0-2,0 0-2,0 0 0,0 0 0,12 0 2,-2 4-1,8 1-1,6-1 1,8 1-1,8 1 1,9 1 1,5-3-3,9 0 0,5-4 0,8 3-1,4-3 1,8-5 0,6-3 0,3 0 0,-2-3-1,3 3 1,-4-2-1,-4 2 0,-8-2 0,-7 3-1,-13 1 1,-8 2-1,-7 0 0,-12 4 1,-8-4-1,-6 4 0,-7 0 0,-14 0 0,12 0-2,-12 0-5,0 0-22,0 0-10,-17-3-1,17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9T01:10:26.929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CF8B0D70-7095-467A-870D-7F5B771CBFA9}" emma:medium="tactile" emma:mode="ink">
          <msink:context xmlns:msink="http://schemas.microsoft.com/ink/2010/main" type="inkDrawing" rotatedBoundingBox="13162,7586 15015,11293 12371,12614 10518,8907" semanticType="callout" shapeName="Other"/>
        </emma:interpretation>
      </emma:emma>
    </inkml:annotationXML>
    <inkml:trace contextRef="#ctx0" brushRef="#br0">-11 2107 3104 0,'0'0'1536'0,"0"0"-751"15,0 0-209-15,0 0-240 16,0 0-216-16,0-5-8 16,0 5 120-16,0 0 184 0,0-6 56 15,0 2-328-15,0 4-40 16,0-5-40-16,0-1 64 0,0 6 16 31,0 0-80-31,0 0 112 16,0-4 136-16,0 4-184 0,0 0 184 15,0 0-151-15,0 0 47 16,0 0-136-16,0 0 8 16,0 0 0-16,0 0 64 0,0 0-32 31,0 0-40-31,0 0 56 16,0 0 104-16,0 0-144 0,0 0 160 15,0 0-96-15,0 0-88 16,0 0 80-16,0 0-56 15,0 0 160-15,0 0-16 0,0 0-56 16,0 0 144 0,0 0-176-16,0 0 96 15,0 0-192-15,0 0 8 0,0 0 16 16,0 0-24-16,0 0-80 16,0 0 112-1,23 0-80-15,11 0 8 16,-1 0-8-16,0 4 136 0,-2 7-72 15,16-7-48-15,-3 7-8 16,-1 0 56-16,1-1-64 0,0 5 0 16,0-5-16-16,12 4 8 15,-12 2 0-15,21 0 8 0,2 3 80 32,0 2-80-32,10-1 0 15,0 0 88-15,-10 10-88 16,-3-5-64-16,14 1 64 0,-11-1 8 15,-13 0-8-15,13 1 0 16,-13 3 24-16,3-3 32 0,-3 5-112 31,-11-1 128-31,24-1-72 16,-10 7 0-16,7-5-8 16,-7 5-48-16,8 0 112 0,2-7-112 15,-24 7 40-15,1-1 16 16,0 0 16-16,13 0-16 0,-14 0 0 15,11-4 0 1,-7 4 16-16,7 1-16 16,-10-1 0-16,10 1 16 15,2 5-16-15,-12-7-8 0,0 12 8 16,13-11 0-16,-13 6 8 16,-1 4 72-16,1-10-80 15,-10 6 0-15,9 4-56 16,1 1 56-16,0 0 56 15,-11-1-48-15,11 1-8 16,0 4-80-16,-10-10 80 0,-1 11 72 16,1-1-72-16,-1-9 0 15,0 11 0 1,-12-8 16-16,13-3-16 16,-24 4 0-16,13-9 0 15,-13 4-8-15,1-5 8 0,2 0 0 16,7-4 0-16,-20-1 8 15,13-5-8-15,-3 6 0 0,1-6 0 32,-11 0 8-32,10 1 120 15,3-7 56-15,-3 2-184 16,-10-1 8-16,10-4 64 0,-10-7-24 16,13 7 8-16,-2-12 81 15,-11 7-137-15,0-6 0 0,0 5 56 31,10-5 56-31,-10 0-104 0,0 0 72 16,0 0 0-16,0 0-24 16,0 0 96-16,0-5-152 0,0 6 168 15,10-2-96-15,-10-4 40 16,0 0 8-16,0 0 8 16,0 6 120-1,0-6-120-15,0 0 176 16,0 0-40-16,0 0 128 0,0 0-168 15,0 0 128-15,0 0 48 0,0 0 0 32,0 0-80-32,0 0 0 15,0 0-47-15,0 0-33 0,0 0 232 16,0 0-88-16,0 0-64 16,0 0-32-16,0 0 24 15,0 0 80-15,0 0 0 0,0-6-152 16,0-4-24-16,0 0-88 0,0-5-128 31,0 0 16-31,0-1 80 16,0 2-24-16,0-1 0 15,0-1-64-15,0-4 48 0,0 5 8 16,0 0-64-16,0-5 8 16,0 4 8-16,0-4 40 0,0 0-40 31,0-1 32-31,0 1-40 15,0-5 88-15,0 6-96 0,0-8 0 16,0 8 0-16,0-7 8 0,0 6 0 16,0-10-8-1,0 4 8 1,0-4 40-16,0 4-48 0,0-3 48 16,0-2-40-16,0 1 72 0,0-1-72 15,0-4-8 1,0 4 48-16,0-4-48 0,0 4 0 0,0-3 8 15,0-2 0-15,0 5 40 16,0 1-48 0,0-4 8-16,0-2-8 15,0 1 88-15,0-1-88 16,-10-4-16-16,10 4 16 16,0-4-8-16,-10 5 0 0,10-1 8 15,-11 6 0-15,-2 0 0 0,13 4 0 31,-10 1 0-31,10 0 40 16,0 0-40-16,-10-5 0 16,10 4 0-16,-23-4 89 0,23-2-89 15,-11-2-73-15,1-1 73 16,10-1 0-16,-13-4 16 0,3 4-16 31,0-4-8-31,-3-5 8 16,13-2 65-16,-11 8-57 15,11-2-8-15,0 0-48 0,-10 5 40 0,10-4 8 16,0 5 0-16,-10 0 0 16,-3-6 0-16,13 6 0 15,-10 0 0 1,10 0 0-16,-11-1 0 16,-2 6 24-16,3-6-24 0,10 1 0 15,0 0 16-15,-10 0-16 0,10-2-16 16,-11 3 16-16,-1-2-8 31,12 1 8-31,-11 0-8 16,1 4 8-16,10-4 0 0,-13 5 8 15,13-1 72-15,-10-5-80 16,10 6-56-16,-10 0 48 0,-1-5-8 31,11 4 8-31,-23 0 8 16,13 2 0-16,10-7-8 0,-23 1-1 15,23 4 1-15,-11 2 0 16,1-9 0-16,10 14 8 0,-13-1 0 16,13 0-8-16,-10-1 8 15,-1 6 0-15,11-5 0 32,-10 6 0-32,-3-3-8 0,13 3 8 15,-10-7-8-15,0-4 8 16,-14 11 0-16,14-12 0 0,0 0-8 15,-13 6 8-15,12-1 0 0,-2 0 0 16,3 2 0 0,0-1 0-1,0 5-8-15,10-1 8 0,-13 1 0 16,2-5 0-16,1-1 0 16,-3 1 0-16,-7-4 8 0,9-2-8 15,-12-5-16 1,13 6-32-16,-3 4 40 15,3 1 8-15,-1 6 0 16,1-2 0-16,-13 0 0 0,13 7 0 16,-14-7 0-16,14 1-16 15,-13-5 16-15,2 0-8 0,-2-6 8 16,2 6-192-16,-2-5 136 31,13 5 40-31,-24-1-32 0,24 11 48 16,-13-4-56-16,13-3 40 15,-13 2-40-15,12 5-16 0,1 0 64 16,-13-5-88-16,12 0 24 16,1-1 56-16,-13 2-64 31,13-7-16-31,-24 6-128 0,24-1 160 16,-3 1 16-16,-8 10 40 15,8-5 0-15,3 5-40 0,0 0 32 16,0 5-40-16,10-1 48 15,0 2-40 1,0 4 40 0,0 0-72-16,-13 0 72 0,13 0-104 0,0-5-16 15,0 5 112-15,0 0 8 16,0-5-8-16,0 5-32 0,0 0 24 16,0 0 16-16,0 0 8 0,0 0-16 31,0 0 8-31,0 0 0 15,0 0-40-15,0 0 32 0,0 0 8 16,0 0 8-16,0 0 0 16,0 0-8-16,0 0 8 0,0 0-112 15,0 0-56-15,0 0-160 32,0 0-640-32,-11 0-1041 0,1 5-1127 15,-13 15-801-15,2-4-880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1:04.323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11 85 17,'9'-28'18,"-2"13"-5,5 4 1,-1-3-3,4 7-1,-1 0-2,6 7-2,-3-3 0,4 7 0,-4 2-3,3 6 0,-4 3-1,1 3 2,-4 3-3,0 3 2,-7 1-1,-1 1-1,-5-2 0,-4 2 0,-5-3 0,-5-2-1,-3-5 1,-1-1 0,-2-7-1,-4-2 0,2-6 0,-1 0 1,2-7-1,3-3 0,3-2 0,2-3 0,1-4 1,6 0-1,2-3 0,4-2 0,5 0 0,3 1 0,3 0 1,5 3-1,0 2 0,3 4 1,3 3-1,0 4 1,-2 3-1,-1 4 1,-1 8-1,-4 1 0,-3 5 1,-3 3-1,-5 4 0,-3 2 1,-6 3-1,-4 0 1,-4 0-1,0-3 1,-4-3-1,1-2 2,-1-7-2,0-3 0,4-8 2,2 0-2,1-8 0,3-4 0,3-3 1,1-3-1,4-2 0,0 0 0,7 1 0,1 1 0,2 2-1,-1 4 1,2 3 0,0 6 0,1 3-2,-2 5 2,-1 3 0,-2 4 0,0 0 0,-3 1 0,-4 1 0,0-1 0,-5-2 2,-1-2-2,6-9 1,-21 13-1,7-9 0,0 0 1,-2-4-1,3 0 0,1 0 0,2 0 0,10 0-1,-13-4 1,13 4 0,0 0-1,0 0 1,14-4-2,-5 4 2,-9 0 0,17 0-2,-7 0 0,-1 0-4,-9 0-16,9 3-12,-9-3-3,0 0 1</inkml:trace>
  <inkml:trace contextRef="#ctx0" brushRef="#br0" timeOffset="1">515 98 7,'0'0'8,"0"0"-3,0 0 3,0 0-2,0 0-1,0 0-1,10 0 1,2-3 0,3 3 2,6 0-3,5 0 2,5-3-2,6 3 1,4-5 0,9 5-2,3-5 0,5 5-1,5-4 0,6 4 0,5-7-1,3 7 0,8-5 0,4 5 0,6-3 0,8 3 1,3 0-1,6 0 0,6 3 0,3 0 2,3 1-1,3 1 0,3-1 0,3 1 2,-1-5 1,3 5 0,-3-5-2,3 0 1,-5-5-1,-3 5-1,-6-4 0,-3 4 2,-10 0-3,-6 0 0,-12 0-1,-9 4 0,-13-4 0,-11 5 0,-14-5 0,-12 0-2,-9 0-6,-22 0-12,0-10-13,-13 6-2,-12-5-2</inkml:trace>
  <inkml:trace contextRef="#ctx0" brushRef="#br0" timeOffset="2">575 389 6,'-13'0'6,"13"0"0,0 0 0,0 0 3,11 8-4,3-8 0,8 3 1,6 0 2,9-3-1,6 4-1,7-4-2,10 3 1,7-3 0,7 0-2,8 0 1,8 0-2,9 0 0,6 0 0,7-3 0,7 3 0,7 0 0,5-3-1,4 3 1,3 0-1,0 0 2,5 5-2,-3-5 1,-1 7 1,-5-3-1,-1 2 2,-8 1-1,-2 1 0,-8-2-1,-4 1 0,-8-2-1,-6-1 0,-8 0-1,-8-4 1,-9 0-2,-14 0 0,-9 0-5,-16-5-12,-12 0-15,-9 5-2,-12 0 2</inkml:trace>
  <inkml:trace contextRef="#ctx0" brushRef="#br0" timeOffset="3">795 665 1,'-16'8'5,"2"-2"-1,14-6 1,-9 5-1,9-5 3,0 0-2,7 9 0,4-6 0,7 2-1,6-1 2,8 0 0,8 0-1,10 0-1,7 0 0,11 0-2,8 0-1,9 0 1,10 1-1,6 3 0,7 1 1,6 2-1,7-1 0,3 3 2,4-1 1,1 1 1,1-5 0,6 5 1,-6-8 1,4 2-2,-8-3 3,0-1-3,-7-3-1,-2 5-1,-9-2-1,-8-3 1,-7 4-1,-7-1 0,-11 0 0,-7 0-1,-13 0-1,-10 0 0,-8 1-7,-15-4-12,-22 0-16,9 0 0,-25-7-2</inkml:trace>
  <inkml:trace contextRef="#ctx0" brushRef="#br0" timeOffset="4">119 1302 13,'0'0'15,"0"0"-1,0 0 0,0 0-4,0 0 0,0 0 0,-9 0-3,9 0-1,0 0-1,0 0 0,0 0-3,-10-10 0,10 10 0,0 0-1,10 4 0,-10-4 0,14 9 2,-4-2-2,0 2 2,2 3-1,-3 0 0,1 2-1,-2 1 0,-4 0 0,-4 1 1,0-4-1,-9 2 0,-1-5-1,-3 0 1,-1-5 0,-3-1-1,-1-3 0,1-3 0,0-1 1,2-5-1,0 0 0,3-2 0,1-1 1,2-1-1,2-3 0,4 2 0,3-2 0,4 3 0,3 0 0,5 1-1,1 1 2,4 4-1,2 3 0,1 4 0,0 0 0,-1 0 0,-1 9 1,-2-2-1,-4 3 0,-2 2 0,-4 0 1,-6 1-1,0 1 1,-5-1-1,-5 0 2,-2-2-2,-3-3 2,1-2-2,-3-2 0,0-4 0,1 0 0,1-9 0,2 1 0,1-3 0,3-1 0,2-1 0,3-3 0,4 2 0,0-3 0,4 2 0,6 0-2,2 2 2,2 2 0,3 0-2,2 5 2,3 2 0,1 4 0,-2 3-1,0 3 1,-2 2 0,-3 4 0,-2 1 1,-7 3-1,-4-1 2,-3 2-2,-9-1 2,-4-2-2,-4-1 1,-5-4-1,0-2 1,-1-7-1,1 0 0,1 0 0,3-9 1,4 1-1,4-1 0,6-1 0,4 0-1,0 10 1,7-16 0,2 11-1,2 0 1,2 5-1,2 0-3,2 5-8,-2 3-24,0-2 1,1 4-2</inkml:trace>
  <inkml:trace contextRef="#ctx0" brushRef="#br0" timeOffset="5">570 1454 6,'12'-8'14,"3"8"3,-5 0-6,1 0-1,1 0-2,4 4 0,2 2-1,4-3-1,6 3 0,4-2-3,7 4 1,3-3 1,11-1-1,5 2-2,11-2 1,8-1-1,11-3 0,10 4 2,11-4-1,11 0-1,10 4 0,10-4 0,6 0 0,7-4 0,4 4 0,3-3 0,2 3 0,-4-6 0,-2 6 0,-8-5 0,-7 5-1,-11 0 0,-13 0 0,-15 3-1,-15-3 0,-17 7 0,-15-3 0,-17 4-1,-13-1-1,-13 2-3,-12-9 0,-11 15-5,-10-11-12,-3-4-13,-2 8 0,-7-11 0</inkml:trace>
  <inkml:trace contextRef="#ctx0" brushRef="#br0" timeOffset="6">788 1829 7,'-14'8'6,"14"-8"-1,-11 5 1,11-5 1,0 0 0,0 0-2,11 12 3,3-12 1,6 7 0,7-7-1,9 7 1,9-7 0,12 5-3,8-5 0,14 3-1,9-3-1,11 0-1,9 0 0,10 0 0,6-4 0,9 4-1,6-6 0,2 6-1,1-5 1,3 5-1,-4-5 0,-6 5 0,-7-5 0,-10 5-1,-10 0 1,-9-2-1,-13-2 1,-10 4 0,-13-4-1,-8 4 0,-11-4 0,-9 4 0,-8-4 0,-8 4-1,-4 0-2,-15 0-7,0 0-19,0 0-5,-12-9-1</inkml:trace>
  <inkml:trace contextRef="#ctx0" brushRef="#br0" timeOffset="7">916 2234 9,'-14'-5'13,"14"5"0,-14-4-4,14 4 3,-15-4-2,15 4-1,-13-3 1,13 3-3,0 0-1,-9 0-1,9 0-2,0 0 1,0 0-2,0 0-1,16 8 1,2-1-1,5-1 0,9 2 1,9-1 3,15 3-2,12-3 0,16 0-1,12-1 0,14 0 0,16 0 0,13-2 0,9-4 0,10 0-1,8 0 1,1 0 0,1-9-1,-4 0-1,-9-2 1,-8-2 0,-14-1-1,-13 0 1,-20-1-1,-17 3 0,-18 2 1,-14 1-1,-14 4 0,-12 1 0,-11 4 0,-14 0 0,10 4 0,-10-4 0,-6 11 0,6-11 0,-5 13-1,5-13 0,-3 10-2,3-10-7,0 0-17,0 0-9,3-20-1,-3 7 0</inkml:trace>
  <inkml:trace contextRef="#ctx0" brushRef="#br0" timeOffset="8">162 2900 8,'-9'0'12,"9"0"3,0 0-3,0 0 1,0 0-2,0 0-2,0 0-1,0 0-1,0 0-3,12 0 0,-12 0-2,13 12 0,-13-12 0,11 18-1,-7-7-1,-4 2 1,0-1 0,-4 2 0,-3-3 0,-1 1 0,-7-1 0,0-2-1,-4-1 1,0-1-1,0-3 1,1-4-1,3 0 1,2 0-1,13 0 0,-11-14 2,11 4-2,6-2 0,2 0 1,4-1-1,1-1 0,2 2 2,-1 2-1,1 0-1,-1 4 2,0 3-1,-3 3-1,-1 0 1,-10 0 0,15 11 0,-15-11-1,6 17 1,-6-6 0,-3-2 0,-3 2-1,-3-1 1,-3-2-1,0 0 1,0-3-1,-1-1 0,0-4 1,0 0-1,2 0 0,11 0 1,-13-11-1,13 11 0,-5-18 0,8 8 0,0-1 1,5 0-1,2 0 0,3 0 0,4 2 0,0 2 0,2 3 0,1 4 1,-1 0-1,0 5 0,-4 2 0,-3 5 1,-4 1-1,-4 2 1,-4-1-1,-5 1 1,-4 0-1,-4-2 0,-1-1 2,-3-2-2,-1-4 2,0-2-2,1-4 1,0 0-1,1-6 1,3 1 0,1-4-1,5-1 1,2 0-1,2 0 0,3 10 0,6-18 0,6 12 0,4 0-1,7 6 1,3-4 0,1 4 0,2 6-1,-2-1 1,-1 2 0,-6 3 0,-6 0 0,-7 1 0,-7 3 1,-4-2-1,-6 1 0,-3-1 0,-5-1 0,-3-1 0,-1-2 0,-4-4 0,1-1 0,1-3 0,-1 0 0,2-6 1,4 1-1,3-3 0,4-1 0,5-2 1,4-1-2,3 0 1,5-1-1,2 0-2,3 0-5,6 4-12,3 4-15,-2-1-2,3 6 0</inkml:trace>
  <inkml:trace contextRef="#ctx0" brushRef="#br0" timeOffset="9">582 3048 17,'0'0'20,"0"0"-8,0 0 1,0 0-3,0 0-5,9 6 2,-9-6-3,13 5 2,-13-5-2,21 5 2,-3-2-1,6 1-1,5 0 0,11 0 0,5-1 0,10 2-1,12-2-1,14 2 1,12-5-1,12 4-1,14-4 0,12 0 1,13 3-1,12-3 0,6 0 1,9 5-2,4-1 4,3 2-3,1 1 1,2 3-1,-3-1 1,-6 1-2,-8 1 2,-6-1-2,-14-3 1,-8 0-1,-13-4 0,-18-3-1,-15 0-2,-17-7-8,-11 3-19,-17-1-6,-19-4-1,-13 3 0</inkml:trace>
  <inkml:trace contextRef="#ctx0" brushRef="#br0" timeOffset="10">848 3403 9,'-27'3'8,"16"-3"1,11 0-2,-14 5-1,14-5 0,0 0 0,0 0 0,21 10-1,-2-10 1,9 9-1,10-5 1,10 5 1,11-4-1,18 2-1,11-3-1,14 3 1,13-7-1,15 5-2,10-5 1,9 0-1,7-4 2,7 0-1,-1 0 1,4-1-2,-4-1 1,-5-1 0,-10 1-1,-8 0-1,-14 3 0,-14 3-1,-23-3-2,-17 3-2,-16 0-6,-21 5-13,-19-2-10,-11 8-2</inkml:trace>
  <inkml:trace contextRef="#ctx0" brushRef="#br0" timeOffset="11">891 3776 1,'-10'-4'25,"10"4"-2,0 0-2,-11-8-4,11 8-6,0 0 0,0 0-5,0-10 0,0 10-2,10-3 0,4 3-3,2 5 1,9-2 1,8 1-1,9 1 2,10-1-2,11 2 4,11-2-4,9 1 0,11-5 1,12 7-3,4-7 2,9 3-1,7-3 0,4 0 1,1 0-1,0-3 2,-2-1-3,-2 0 2,-11 4-2,-7-4 2,-13 4-2,-11 0-1,-14 5 1,-10-2-1,-12 2 1,-7 1-1,-6-1 1,-3-1-1,-1 0 1,-1 1 0,0-5 0,2 5 0,-1-5 0,0 0 0,-2 3 0,-2-3 0,-3 0-1,-4 0 0,-1 0-1,-6-4-1,-2 4-6,-12-12-13,0 1-16,0 2 0,-12-6-1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1:04.335"/>
    </inkml:context>
    <inkml:brush xml:id="br0">
      <inkml:brushProperty name="width" value="0.10583" units="cm"/>
      <inkml:brushProperty name="height" value="0.10583" units="cm"/>
      <inkml:brushProperty name="color" value="#7F7F7F"/>
    </inkml:brush>
  </inkml:definitions>
  <inkml:trace contextRef="#ctx0" brushRef="#br0">1022 2780 7,'0'0'12,"0"0"3,0 0-7,0 0 4,-41 42-1,41-42-2,0 0-2,0 0-1,0 0 0,0 0-2,0 0 2,34-19-5,-12 15 0,2-14 0,2 8-1,1-13 0,-2 10 1,0-5-1,-4 18 0,-5 3 2,-3 3 0,-1 7-1,1 0 0,-5 4 0,0-5 0,-2 5 0,0-7-1,-6-10 1,6 14-1,-6-14 0,0 0 0,0 0 0,0 0 1,13-15-1,-7 2 0,2-5 0,0 2 0,2-4 0,-2 5 0,2-1 0,-3 6 0,-7 10-1,10-7 1,-10 7 1,10 18-1,-10 0 0,6-1 1,-2 4 1,-1-3-2,2 5 1,1-7-1,-2-4 0,6-5 0,1-2 2,2-5-1,0-8 1,5-1-1,0-2 0,0-3 0,2 0 1,-5 0-1,1 1 0,-1 1 0,-3 0 0,-2 7 0,-1 3 0,-9 2 0,16 5-1,-16-5 1,13 19 0,-9-5 0,3 4 0,0-4 1,-1 2-2,0-4 2,-1-1-2,-5-11 0,14 14 1,-5-14-1,1 0 1,8-5-2,-6-4 2,8-3-2,0-3 1,0-2-1,1-4 1,0 2-2,-2-1 0,-3 0 2,1 3-3,-5 4 3,-1 2-2,-2 7 2,-9 4 1,16 5-1,-9 6 0,0 4 1,0-1 1,0 2-1,0-2 3,1-4-4,-1 3 0,2-7 0,1-3 1,1-3-1,1-4 0,5-3 1,2-4-1,2-2 0,1-4-1,1 0 1,0 0-3,-3 0 3,0 3-3,-4 2 3,-4 6-2,-3 6 2,1 0 0,-10 0 0,11 20 2,-7-5-1,-1 6 3,3-1-4,-2 2 3,-1 1-3,0-5 2,1-4-2,-4-14 0,14 15 0,-4-15 0,3-6 0,2-3 0,2-5 1,4-3-1,0-4 0,3-2-1,2 1 0,-1 3-1,-1 0 1,-3 7-2,0 4 1,-2 8 0,-4 11 1,-1 3 3,-5 5-2,-2 3 3,-2 2-3,2-2 3,-2-2-3,0-2 1,3-10-1,2-3 0,5-5 1,0-7-1,6-1 0,2-2 0,2-2 0,-3-7-2,6 8-7,-8-3-25,0-4-5,1 7-1</inkml:trace>
  <inkml:trace contextRef="#ctx0" brushRef="#br0" timeOffset="1">962 3485 12,'0'0'28,"0"0"-16,0 0-3,0 0 1,0 0-1,0 0-2,0 0 0,0 0-3,-9-42 1,9 42-2,0 0 1,0 0-2,0 0 0,0 0 0,0 0 1,0 0-1,44-7 2,-44 7-2,7 42-1,13-10-1,-4 1-1,5 6 1,-1-6-2,1 2 2,0-19 2,2-14-2,-2-15 2,3-9 0,3-5-1,0-6 1,1-1 0,-1 1-1,-5 2-1,0 5 1,-6 8-1,-2 8 1,-2 10 0,-1 6-1,-1 9 1,2 5 0,0 6 0,0 2 1,4 2-2,-1-2 2,2-1-2,-1-7 0,-2-4 1,1-6-1,1-10 1,-1-5 0,0-7 0,2-6 0,1-5-1,0 1 1,-2-2 0,1 1-1,-4 3 0,-2 8 1,1 4-1,-2 8 0,-10 0 0,20 18 0,-10 0 0,3 1-1,0 2 1,1 0-1,-1-2 0,-1-3 0,1-4 0,-3-6 1,5-6-1,-3-6 2,1-6-1,3-7 1,1-1-1,1-5 1,1 0-1,-3-1 0,2 2 1,-3 5-1,-1 1 0,-3 6 0,-1 2 0,-10 10 0,13-4 1,-13 4-1,10 20 1,-7-3-1,0 7 1,-3 2-1,6 0 1,-3-1-1,3-2 0,1-5 0,4-5 0,3-9 0,3-8 0,3-6 0,3-7 1,3-5-1,1-4 0,-3-3 1,2-2-1,-2 2 1,-2 1-1,-4 5 0,-2 3-2,-3 10 2,0 6 0,-3 8 0,-1 6 0,-2 3 1,0 5-1,-1 1 0,1 2 2,-1-3-2,0-1 0,1-5 0,-7-12 0,21 11 0,-6-11-1,2-11 0,4-3 1,0-4-1,4-8 1,0 0-1,1-2 1,-2 3 0,1 0 1,0 7-1,1 5 0,-2 5 0,0 8 1,0 0-1,-4 8-1,-3-3 1,-3 3-2,-2-1 0,-12-7-9,11 0-26,-11 0-1,-5-9-3</inkml:trace>
  <inkml:trace contextRef="#ctx0" brushRef="#br0" timeOffset="2">957 4290 10,'-50'53'17,"50"-53"-5,0 0 0,0 0 1,0 0-2,0 0 0,0 0-2,0 0 0,0 0-1,10 38-5,23-65 0,1-9 0,1 4-2,2 1 1,-2 8-1,-6 11-1,-3 17 2,-12 15 0,-3 6-1,-3 6 1,-1 0 0,-1 1 0,-2-5-1,1-3 0,-5-6-1,6-6 1,-6-13 0,14 6 0,-2-15 0,3-5 2,3-5 0,1-3-2,2-5 1,2 0 0,-1-3-1,1 3 0,-3 4-1,-1 5 1,-3 7-1,1 7 1,1 7-1,-1 11 1,1 5-1,-2 7 1,3 3 0,-3 1 0,1-3-1,-2-1 0,-2-6 1,0-7-1,-1-7 0,1-6 1,0-11 0,1-5-1,1-3 1,1-5 0,0-4 0,-2 1-1,6 0 0,-1 2-1,-3 4 0,-1 6-1,1 4 1,-4 7 0,3 7 0,-2 5 1,-3 3 0,-2 7 0,0 0 1,1 1-1,1-1 0,-3-3 1,2-6-1,0-4 0,2-5 0,3-9 0,0-6 1,4-6-1,0-4 0,3-3 1,0 0-1,2 2 0,-4 4 0,0 5 0,-1 8 0,-2 9 0,0 2 0,-1 9 0,-3 7 0,0 3 1,-1 3-1,-2-2 1,-1 3-1,-1-4 0,0-3 0,-2-6 0,-5-12 0,15 9 0,-15-9 0,18-10 0,-6-4 0,3-3 0,0-5 0,2-2 1,0-2-1,0 0 0,-1 4 0,-3 3 0,-1 4 0,0 8 0,-3 7 0,1 9 0,-3 4 0,0 7 0,-2 3 1,0 3-1,5-2-1,-6 0 1,4-6-1,0-1 0,0-8 1,2-4-1,2-5 0,3-10 0,-2 0 1,3-6 0,-2-1 0,3-5 0,-1 1 0,-1 0 0,0 4 1,1 4-1,-2 5 0,0 8 0,0 3 0,-1 6 1,0 3-1,-3 5 0,1-2 0,-2-1 0,-2 0-3,-7-14-3,15 20-17,-15-20-16,13 0-2,-13 0-1</inkml:trace>
  <inkml:trace contextRef="#ctx0" brushRef="#br0" timeOffset="3">993 5032 16,'-43'31'18,"43"-31"-7,0 0 2,0 0-2,-42 25-4,42-25 2,0 0-3,0 0-2,0 0 0,0 0 1,0 0 1,0 0-2,0 0 0,0 0 2,0 0-1,42 45-2,-42-45-1,0 0 1,0 0-2,25 45 0,-25-45 0,0 0 0,0 0-1,0 0 0,0 0 1,0 0-1,43-11 0,-43 11 0,0 0 0,0 0 1,22-55-1,-24 64-1,22-31 1,-2 5 0,3 17-1,-3 7 1,3 13 0,-2 2 0,3 6-1,-4-6 2,-1-3-1,0-3 1,1-7 0,-1-6-1,1-6 2,2-6 0,0-8 0,0-4-1,1-7 0,3-1 0,-1 0 0,-1-2-1,-1 5 0,-5 3 0,-1 8 0,0 4 1,-5 11-1,-10 0 0,16 14 1,-11 3 0,-1 4-1,-2 4 1,2-1 0,-4 1-1,5-4 1,-5-4-1,3-2 0,-3-15 0,10 9 0,-1-15 0,3-5 0,1-7 1,3-3-1,4-5 1,-1 0 0,0 0-1,1 3 0,-2 4 0,1 4-1,-3 6 2,1 4-2,-2 7 0,-1 7 0,1 4 1,-3 4-1,1 2 1,-6 3 0,3 2-1,-2-4 1,-3-3 0,2-4 0,-7-13 0,15 11 0,-3-11 1,0-11-1,2-2 0,2-4 0,2 0 1,1-3-1,-1 1 0,1 1 0,-3 3 0,2 6 0,-4 3 0,3 6 0,-2 8 1,0 5-1,-1 4 0,0 4 0,-2 4 1,-2-1-1,0 1 1,-3-6-2,-2-2 2,0-5-2,-5-12 1,16 9 0,-7-13 0,4-6 1,2-4-1,1-5 0,2-4 0,1-5 1,2 1-1,-3-2 1,0 1-1,0 4 1,-2 4-1,0 7 0,-1 6 1,6 7-2,-3 7 1,-1 8 0,1 5 0,-2 3-1,1 4 1,-3-3 0,1-2 0,-8-3 0,-2-4 0,-5-15 0,15 10 0,-15-10 1,14-18-1,-5-1 0,4-2 1,-1-4-1,4-1 0,1 2 1,1 2-1,4 9 0,1 6 0,1 11 1,2 5-1,0 7 0,-1 2 1,0 5-1,-2-3 0,-3-3 0,-3-5-2,-3-3-5,-14-9-31,7-9-1,-7-3-3,-14-8 1</inkml:trace>
  <inkml:trace contextRef="#ctx0" brushRef="#br0" timeOffset="4">1030 5791 12,'0'0'16,"0"0"-2,0 0 0,0 0-4,0 0 0,0 0 1,-36 58-2,36-58-1,0 0-1,-6 57-3,6-57 0,0 0 2,0 55-2,0-55-1,0 0 0,0 0-1,33 6 0,-18-12-1,1-17-1,3-2 0,-1-6-1,2 5 1,-1 3-2,-2 17 2,-1 6 1,2 6 0,0 6 0,-2 4 1,0 5-1,0 0 1,-1-1-2,-2-1 2,-4-3-2,1-4 1,1-3-1,-1-9 1,3-2 1,-1-9-2,3-6 2,1-3-2,3-2 2,2-1-2,1-2 1,0 1-1,-1 6 0,2 6 0,-1 6 1,1 6-1,-1 3 1,-4 8 0,-1 4 0,-3 4 0,1 1 0,-7 1 0,2-1-1,-4-3 1,2-6 0,-8-11 0,15 8 0,-4-15 0,0-3 0,5-7 0,4-5-1,1-1-1,1 0 1,2-3-1,-2 5-1,-1 2 1,1 6 0,-1 4 0,-5 7 2,2 4-1,-2 7 1,0 3-1,0 4 1,-2-1-1,-2 2 0,-1-4 0,0-2 1,-1-4-1,0-7 0,3 0 0,5-7 0,-2-5 1,6-3-1,1-6 1,2 1-1,-2-2 0,0 3 0,-3 2 0,-2 3 0,-2 7 1,1 7-1,-1 6 0,-4 5 0,4 5 0,-3 3 1,0 1-1,-1 1 0,0-1 0,-2-3 1,1-2-2,-1-3 1,0-5 0,0-4 1,1-3-1,2-8 0,2 1-1,4-3 1,-1-2-1,1 0 0,0 2 1,-1 1-1,1 2 1,-1 2-1,-2 5 1,-1 8 1,1 2-1,-1 3 0,-2 4 0,0 1 0,-1 0 1,1-3-1,-2-1 0,-2-4 1,0-6-1,1-4 0,-10 0 0,16-10 0,-16 10-1,16-18 0,-7 8-1,-2-3-3,3 7-4,-10-6-18,0 12-13,0 0-2,0 0 2</inkml:trace>
  <inkml:trace contextRef="#ctx0" brushRef="#br0" timeOffset="5">1156 6546 27,'-10'5'31,"10"-5"-18,0 0-4,0 0-3,0 0 0,0 14-2,0-14 0,-4 19 0,4-3-1,0 0 1,0 4-1,0-2 1,0 3 0,0-5 1,0-1-4,0-6 1,0-9 0,11 9 0,-11-9-1,18-16 1,-6-1 0,1-4-1,4-5 1,-1-2-1,2 0 3,-1 0-4,-2 2 1,-2 7-1,-1 6 0,-1 6 1,2 7 0,-3 13 0,0 3 0,0 6 1,2 6-1,-1 2 1,1 1-1,-2-2 0,2-4 0,-1-5 0,1-6 0,3-6-1,3-8 1,3-3 0,2-9 0,1-2 0,2-7 1,-1-2-1,0-1-1,-2 2 1,-3 2-1,-2 6 0,0 1 0,2 9-1,0 8-1,-3 5 2,2 5-1,-4 2 1,1 4 0,-2-1 0,-1 2-1,-7-3 2,-3-4-1,2-2 0,-5-12 1,10 12-1,-10-12 0,15-7 0,-5-3 1,5-3-1,1-3 1,4 0-1,-2-2 1,4 2-1,1-1 0,0 7 0,-1 3 0,-1 1-1,0 6 1,-2 6 1,0 3-1,-3 2 1,0 3-1,-4 2 1,0-1 0,-3 1-1,0-3 0,-4-3 0,-5-10 0,15 10 0,-15-10 1,18-5-1,-10 1 0,2-2 0,1-1 0,0 2 1,2-2-1,-2 2 0,1 1 1,-1 4-1,1 0 0,1 0 1,1 4-1,-1 3 0,3 0 1,-1 1-1,1 1 2,2 1-2,2-3-2,-2 0 2,1-3 0,-2-4 0,0 0 0,-1-8 0,1 1 0,-5-6 2,1 1-2,-3-1 1,3 2-1,-4 0 1,-9 11-1,16-14 0,-16 14 1,9 3-1,-9-3 0,6 17 0,-6-2 1,3 1-1,0 1 0,-3 2 0,7-1 0,-4-2 0,1-2 0,0-1 0,0-4 0,-4-9-1,12 11-2,-4-6-5,-8-5-11,16-10-22,-1 0 0,2-4-3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17.189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0 179 17,'0'0'19,"0"0"-6,0 0 0,0 0-4,0 0-1,0 0-1,0 0 0,0 0-3,17 12 2,-6-12-2,4 4 1,1-4-1,3 4-1,5-4 2,1 4-4,0-4 2,3 0-2,0 0 0,0 4-1,-3-4 1,1 0-1,-7 0 0,-2 0-2,2 0-8,-9-4-11,0-3-12,4 4-1</inkml:trace>
  <inkml:trace contextRef="#ctx0" brushRef="#br0" timeOffset="376">311 0 31,'0'0'21,"0"0"-4,0 0-2,0 0-3,-11 9-4,1 3-2,1 9-3,-4 3-1,-4 7 0,-1 3-1,-3 5-1,0 1 3,-1 0-3,0-3 1,3 0 1,0-7-1,6-2-1,0-6 0,4-5-1,2-4-5,7-13-2,0 0-15,0 0-10,0 0-3</inkml:trace>
  <inkml:trace contextRef="#ctx0" brushRef="#br0" timeOffset="685">120 46 20,'-18'-18'28,"7"8"-6,11 10-7,0 0-4,0 0-3,0 21-2,4-6-3,6 10-1,3 2 0,3 7 0,2 0 1,1 4-1,1-2 1,-2-1-3,-1-5 1,-1-3-1,-5-4-3,-3-6-8,1-4-19,0 1-3,-9-14-3</inkml:trace>
  <inkml:trace contextRef="#ctx0" brushRef="#br0" timeOffset="1722">736 176 1,'-15'5'6,"15"-5"-1,0 0-2,0 0 1,0 0 0,0 0 1,0 0 0,11 11-1,2-11-1,5 6 2,4-3 1,6 2-1,6-5 0,8 5-1,8-5 1,11 3-1,2-3 1,10-3 0,6-1-1,10 0 1,4-2 0,11 1 0,4-4-1,7 1 2,3-4-3,11 2 2,3-4-1,7 2 0,1-3-2,1 3 0,0-2 0,1 3-1,-6 1 1,-3 2-1,-11 0 0,-7 4 1,-12 1-1,-12 3 1,-14 0-2,-11 0 2,-16 0-1,-14 0-1,-11 3 1,-8-3-2,-6 0-6,-11 0-17,-10-5-9,0 5-4,-6-6 0</inkml:trace>
  <inkml:trace contextRef="#ctx0" brushRef="#br0" timeOffset="5625">920 753 8,'-10'0'16,"10"0"-1,0 0-3,0 0-2,0 0-2,0 0-2,7 13 2,-7-13-4,16 13 1,-7-8-1,5 6 1,-1-3-1,3 2 0,-1-1-2,2 0 0,-2-2-1,0 0 0,-1 0-2,-2-4-3,0 2-8,-2-5-10,-10 0-11,16 0-1</inkml:trace>
  <inkml:trace contextRef="#ctx0" brushRef="#br0" timeOffset="5948">1116 723 1,'0'0'21,"0"0"-3,-5-10-4,5 10-2,0 0-5,-8 18-3,0-7-1,-1 7 0,-2 1-2,-3 5 0,0 2 0,-2 3 0,-1 0 2,4-1-2,0-3 1,1-3-1,3-3-1,2-5-3,3-2-7,4-12-9,0 0-12,0 0 0</inkml:trace>
  <inkml:trace contextRef="#ctx0" brushRef="#br0" timeOffset="6271">1007 691 20,'0'0'21,"0"0"-5,0 0-4,0 0-4,0 13-1,-3 0-5,3 7 0,0 3 0,0 5-1,0 1 0,4 5 1,-4-1 0,5 0 0,-1-4 0,2-2-2,-2-5 1,-1-4-5,2-2-6,-5-5-13,0-11-8,0 0-2</inkml:trace>
  <inkml:trace contextRef="#ctx0" brushRef="#br0" timeOffset="6557">942 828 20,'0'0'20,"0"0"-7,0 0-3,12 0-5,-2 5-4,6-1-9,3 4-16,2-8-4</inkml:trace>
  <inkml:trace contextRef="#ctx0" brushRef="#br0" timeOffset="6985">1414 840 9,'0'0'9,"0"0"3,0 0-4,0 0-1,0 0 1,11 8 1,-11-8-3,15 0-1,-15 0-2,20 3 1,-6-3 0,5 0-1,1 0 0,10 0 0,4 0 0,8 0 0,7-4 1,8 4-1,4-7 1,9 3-1,5-1-1,6 1 1,5-2 0,6 1 1,4-3-1,5 1-1,2-1 0,3 2 0,-1-4 0,-1 1 0,-5-1-1,-5 0 0,-9 0 0,-9 0 0,-13 1 0,-9 1-1,-12 2 2,-10 0-4,-11 6-2,-21 0-11,10-11-21,-10 11 0,-18 0-2</inkml:trace>
  <inkml:trace contextRef="#ctx0" brushRef="#br0" timeOffset="7903">960 1404 6,'-13'0'13,"13"0"-1,0 0-3,0 14 0,0-14-1,3 19-2,0-9 0,4 6 0,-1-2 0,3 4 0,1-3 0,0 1-3,1 0 0,3-2 1,-3-2-3,2-1-2,-2 0-6,1-5-13,-12-6-11,24 8 0</inkml:trace>
  <inkml:trace contextRef="#ctx0" brushRef="#br0" timeOffset="8206">1151 1457 8,'0'0'32,"-10"0"0,0 4-18,2 6-5,-6 1-3,-1 7-2,-6 3-2,-4 3 0,-1 1 0,-1 1-1,-1-1 0,3-2-1,5-4-1,3-5-6,7-3-4,10-11-11,-12 3-10,12-3-1</inkml:trace>
  <inkml:trace contextRef="#ctx0" brushRef="#br0" timeOffset="8505">980 1408 9,'-17'-6'21,"8"3"-6,9 3 1,0 0-6,0 16-2,3 0-1,1 2-2,2 6 0,-2 5-1,2 7 2,-2-4 0,0 4-4,0-2-2,-4-4-10,6-4-15,3 1-7,-3-13-1</inkml:trace>
  <inkml:trace contextRef="#ctx0" brushRef="#br0" timeOffset="9369">1479 1533 1,'-9'5'3,"9"-5"1,0 0 1,0 9 0,0-9 3,11 9 0,1-5 0,-1 2 1,9-2 2,2-2-3,9 3 2,7-5-3,10 2 1,8-6-3,10 4 1,9-9 0,8 3-2,8-7 1,8 5 1,4-6-2,3 3-1,0-2 0,0 3 0,-3-2 0,-3 3 1,-7 1-2,-7 0 0,-12 3-1,-8 1-1,-14 1 1,-11 0-1,-10 3 1,-8 0 0,-11 0-1,-12 0 0,0 0-2,0 0-2,0 0-10,-7 8-23,7-8 1,-10 0-4</inkml:trace>
  <inkml:trace contextRef="#ctx0" brushRef="#br0" timeOffset="357520">1162 3626 7,'0'0'30,"0"0"-13,-17 10-3,7 2-6,-9-1 0,0 8-2,-8 0-2,2 6 0,-9 1-1,3 3 1,-2-1-2,0 0 2,-1-2-3,4-2 1,3-3-1,3-2-1,7-7 1,1-2-2,7-4-1,9-6-6,0 0-10,7-13-11,3-6-5</inkml:trace>
  <inkml:trace contextRef="#ctx0" brushRef="#br0" timeOffset="357806">1001 3667 23,'0'0'21,"-10"0"-2,0 0-7,4 11-3,-6 1-2,2 6-3,-2 3-2,-1 2 0,-1 2 0,0 1 0,-1 0-1,1-1 0,1-7 0,2 0 0,3-6-3,-2-4-2,10-8-1,-10 7-1,10-7-4,-4-11 1,4 11 0,0-19-2,0 6 2,0-4 4,0-1 2,0 0 0,0-1 5,-4 2 0,1-1 3,3 5 0,-4 1 3,4 12 0,-4-16-1,4 16-1,0 0 0,0 0-2,14 10-1,-3 1-2,2 7 2,3 2-1,1 3-1,5 3 1,-4 0-1,3-1 1,-1-2-2,-5-4-3,3-3-5,-8-5-4,5-2-4,-6-5-7,-9-4-8</inkml:trace>
  <inkml:trace contextRef="#ctx0" brushRef="#br0" timeOffset="358580">1435 3871 9,'-10'0'19,"10"0"-2,0 0-1,0 0-6,0 0-4,0 0 1,0 0-3,0 0 1,0 11-2,0-11 0,22 9 2,-7-5-2,10 4 2,4-3-2,14 2 0,4-2 1,12 0-1,6-5 0,8 0 0,10-4 0,8-2-1,6-3 1,7-1-1,2-1 2,3-1-1,3 1 0,0 0-2,-3 1 1,-3 5-1,-6-1 0,-7 6 1,-11-5-1,-7 5 1,-14 0-1,-11 0 0,-14 0 1,-9 0-1,-13 0-1,-14 0 0,0 0-2,0 0-3,-10-3-12,1 3-20,0-9-3,9 9-1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28.01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22 0 3,'0'0'16,"0"0"2,0 0-4,0 0-1,0 0-2,0 0 0,6 16-2,0-6-1,9 7 0,-4 0-2,7 3 1,-1 0-1,5 1-3,-5 0 0,3-2-1,-4-3-1,0-1 1,-4-4-1,0-2-1,-3 0-3,-9-9-2,17 10-14,-17-10-16,12 0-1,-12 0 0</inkml:trace>
  <inkml:trace contextRef="#ctx0" brushRef="#br0" timeOffset="331">323 16 22,'0'0'35,"0"0"-1,-12 7-21,-1-2-3,3 9-3,-9 2-1,-1 7-5,-6 6 0,-3 6 0,-3 2-1,-1 4 1,1-2-1,2-2-1,5-4-2,2-7-8,11-4-7,5-6-15,7-16-1</inkml:trace>
  <inkml:trace contextRef="#ctx0" brushRef="#br0" timeOffset="594">236 24 20,'-9'-17'36,"-4"17"-8,13 0-11,-12 7-5,4 3-3,3 9-3,-4 3-4,2 6-1,-2 5-1,1 3 1,0 0 0,0-3-1,1-3 1,2-5-2,1-4-2,-2-8-5,6-4-8,0-9-13,0 0-6,0-13 1</inkml:trace>
  <inkml:trace contextRef="#ctx0" brushRef="#br0" timeOffset="835">58 64 13,'-15'-15'20,"0"8"-6,15 7 2,-6 19-5,6 1-2,0 6-4,0 4 0,0 5-1,0 4-1,3 0-6,2-4-22,4 3-6,-6-13-1</inkml:trace>
  <inkml:trace contextRef="#ctx0" brushRef="#br0" timeOffset="2091">453 187 17,'0'0'20,"0"0"-4,0 0-1,0 0-6,0 0 0,0 0-2,0 0-3,0 0 0,15 0-1,-6 0 0,4 0 0,3 0-1,5 5 0,7-5 0,6 0 0,6 0 1,7 3 1,7-3-1,9 0-1,6 0 1,12 0 0,4 0-1,6 0 0,4 0 0,7 0 1,2-4-1,4 4 0,5-4-1,1 4 0,2-2 0,4 2 0,1-6 0,6 3 0,0-2 0,-3-1 0,-3-2 1,-2 0-1,-8-1 0,-5 1 0,-11-2 0,-12 3-1,-17 0 1,-8 3-1,-18 0 1,-11 4-1,-10-4 1,-8 4-2,-11 0-1,-12-3-4,2 6-11,-10-3-17,-2 0-4,0 0-2</inkml:trace>
  <inkml:trace contextRef="#ctx0" brushRef="#br0" timeOffset="3354">1003 678 14,'0'0'20,"0"0"-5,0 0 0,8 11-3,1 0-1,-3-1-1,9 5 0,-3-1-1,4 3-3,-1-1 1,3 0-4,-2-1-1,-1-2-1,-2-1-1,-1-5-3,1 1-5,-13-8-10,18 0-12,-7 0-5,-11 0-2</inkml:trace>
  <inkml:trace contextRef="#ctx0" brushRef="#br0" timeOffset="3627">1226 673 10,'-14'0'30,"14"0"-10,-18 15-8,2-4-1,0 8-6,-5 2 0,-1 4-3,-2 3-2,1 0 1,-1 0-1,4-3 0,4-2-5,1-8-11,4-8-15,11-7 2</inkml:trace>
  <inkml:trace contextRef="#ctx0" brushRef="#br0" timeOffset="3880">1169 599 28,'-11'-3'34,"11"3"-17,-9 7-3,3 2-4,6 7-3,-7 2-2,7 5-2,-5 3 0,5 4 0,0 1 0,0 2-3,-4-3 0,4-3-5,0 1-4,0-8-11,0-5-13,0-1-3</inkml:trace>
  <inkml:trace contextRef="#ctx0" brushRef="#br0" timeOffset="4151">995 746 14,'9'-3'28,"6"7"-14,2 4-6,3 1-6,2 5-16,3-6-12,9 7 0</inkml:trace>
  <inkml:trace contextRef="#ctx0" brushRef="#br0" timeOffset="4527">1635 793 4,'10'-6'33,"-10"6"-12,0 0-5,0 0-2,0 0-4,0 0-3,0 0-2,0 0-2,0 0 0,0 0 0,12 0 2,-2 4-1,8 1-1,6-1 1,8 1-1,8 1 1,9 1 1,5-3-3,9 0 0,5-4 0,8 3-1,4-3 1,8-5 0,6-3 0,3 0 0,-2-3-1,3 3 1,-4-2-1,-4 2 0,-8-2 0,-7 3-1,-13 1 1,-8 2-1,-7 0 0,-12 4 1,-8-4-1,-6 4 0,-7 0 0,-14 0 0,12 0-2,-12 0-5,0 0-22,0 0-10,-17-3-1,17 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41.233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11 85 17,'9'-28'18,"-2"13"-5,5 4 1,-1-3-3,4 7-1,-1 0-2,6 7-2,-3-3 0,4 7 0,-4 2-3,3 6 0,-4 3-1,1 3 2,-4 3-3,0 3 2,-7 1-1,-1 1-1,-5-2 0,-4 2 0,-5-3 0,-5-2-1,-3-5 1,-1-1 0,-2-7-1,-4-2 0,2-6 0,-1 0 1,2-7-1,3-3 0,3-2 0,2-3 0,1-4 1,6 0-1,2-3 0,4-2 0,5 0 0,3 1 0,3 0 1,5 3-1,0 2 0,3 4 1,3 3-1,0 4 1,-2 3-1,-1 4 1,-1 8-1,-4 1 0,-3 5 1,-3 3-1,-5 4 0,-3 2 1,-6 3-1,-4 0 1,-4 0-1,0-3 1,-4-3-1,1-2 2,-1-7-2,0-3 0,4-8 2,2 0-2,1-8 0,3-4 0,3-3 1,1-3-1,4-2 0,0 0 0,7 1 0,1 1 0,2 2-1,-1 4 1,2 3 0,0 6 0,1 3-2,-2 5 2,-1 3 0,-2 4 0,0 0 0,-3 1 0,-4 1 0,0-1 0,-5-2 2,-1-2-2,6-9 1,-21 13-1,7-9 0,0 0 1,-2-4-1,3 0 0,1 0 0,2 0 0,10 0-1,-13-4 1,13 4 0,0 0-1,0 0 1,14-4-2,-5 4 2,-9 0 0,17 0-2,-7 0 0,-1 0-4,-9 0-16,9 3-12,-9-3-3,0 0 1</inkml:trace>
  <inkml:trace contextRef="#ctx0" brushRef="#br0" timeOffset="1533">515 98 7,'0'0'8,"0"0"-3,0 0 3,0 0-2,0 0-1,0 0-1,10 0 1,2-3 0,3 3 2,6 0-3,5 0 2,5-3-2,6 3 1,4-5 0,9 5-2,3-5 0,5 5-1,5-4 0,6 4 0,5-7-1,3 7 0,8-5 0,4 5 0,6-3 0,8 3 1,3 0-1,6 0 0,6 3 0,3 0 2,3 1-1,3 1 0,3-1 0,3 1 2,-1-5 1,3 5 0,-3-5-2,3 0 1,-5-5-1,-3 5-1,-6-4 0,-3 4 2,-10 0-3,-6 0 0,-12 0-1,-9 4 0,-13-4 0,-11 5 0,-14-5 0,-12 0-2,-9 0-6,-22 0-12,0-10-13,-13 6-2,-12-5-2</inkml:trace>
  <inkml:trace contextRef="#ctx0" brushRef="#br0" timeOffset="2458">575 389 6,'-13'0'6,"13"0"0,0 0 0,0 0 3,11 8-4,3-8 0,8 3 1,6 0 2,9-3-1,6 4-1,7-4-2,10 3 1,7-3 0,7 0-2,8 0 1,8 0-2,9 0 0,6 0 0,7-3 0,7 3 0,7 0 0,5-3-1,4 3 1,3 0-1,0 0 2,5 5-2,-3-5 1,-1 7 1,-5-3-1,-1 2 2,-8 1-1,-2 1 0,-8-2-1,-4 1 0,-8-2-1,-6-1 0,-8 0-1,-8-4 1,-9 0-2,-14 0 0,-9 0-5,-16-5-12,-12 0-15,-9 5-2,-12 0 2</inkml:trace>
  <inkml:trace contextRef="#ctx0" brushRef="#br0" timeOffset="3203">795 665 1,'-16'8'5,"2"-2"-1,14-6 1,-9 5-1,9-5 3,0 0-2,7 9 0,4-6 0,7 2-1,6-1 2,8 0 0,8 0-1,10 0-1,7 0 0,11 0-2,8 0-1,9 0 1,10 1-1,6 3 0,7 1 1,6 2-1,7-1 0,3 3 2,4-1 1,1 1 1,1-5 0,6 5 1,-6-8 1,4 2-2,-8-3 3,0-1-3,-7-3-1,-2 5-1,-9-2-1,-8-3 1,-7 4-1,-7-1 0,-11 0 0,-7 0-1,-13 0-1,-10 0 0,-8 1-7,-15-4-12,-22 0-16,9 0 0,-25-7-2</inkml:trace>
  <inkml:trace contextRef="#ctx0" brushRef="#br0" timeOffset="4451">119 1302 13,'0'0'15,"0"0"-1,0 0 0,0 0-4,0 0 0,0 0 0,-9 0-3,9 0-1,0 0-1,0 0 0,0 0-3,-10-10 0,10 10 0,0 0-1,10 4 0,-10-4 0,14 9 2,-4-2-2,0 2 2,2 3-1,-3 0 0,1 2-1,-2 1 0,-4 0 0,-4 1 1,0-4-1,-9 2 0,-1-5-1,-3 0 1,-1-5 0,-3-1-1,-1-3 0,1-3 0,0-1 1,2-5-1,0 0 0,3-2 0,1-1 1,2-1-1,2-3 0,4 2 0,3-2 0,4 3 0,3 0 0,5 1-1,1 1 2,4 4-1,2 3 0,1 4 0,0 0 0,-1 0 0,-1 9 1,-2-2-1,-4 3 0,-2 2 0,-4 0 1,-6 1-1,0 1 1,-5-1-1,-5 0 2,-2-2-2,-3-3 2,1-2-2,-3-2 0,0-4 0,1 0 0,1-9 0,2 1 0,1-3 0,3-1 0,2-1 0,3-3 0,4 2 0,0-3 0,4 2 0,6 0-2,2 2 2,2 2 0,3 0-2,2 5 2,3 2 0,1 4 0,-2 3-1,0 3 1,-2 2 0,-3 4 0,-2 1 1,-7 3-1,-4-1 2,-3 2-2,-9-1 2,-4-2-2,-4-1 1,-5-4-1,0-2 1,-1-7-1,1 0 0,1 0 0,3-9 1,4 1-1,4-1 0,6-1 0,4 0-1,0 10 1,7-16 0,2 11-1,2 0 1,2 5-1,2 0-3,2 5-8,-2 3-24,0-2 1,1 4-2</inkml:trace>
  <inkml:trace contextRef="#ctx0" brushRef="#br0" timeOffset="5670">570 1454 6,'12'-8'14,"3"8"3,-5 0-6,1 0-1,1 0-2,4 4 0,2 2-1,4-3-1,6 3 0,4-2-3,7 4 1,3-3 1,11-1-1,5 2-2,11-2 1,8-1-1,11-3 0,10 4 2,11-4-1,11 0-1,10 4 0,10-4 0,6 0 0,7-4 0,4 4 0,3-3 0,2 3 0,-4-6 0,-2 6 0,-8-5 0,-7 5-1,-11 0 0,-13 0 0,-15 3-1,-15-3 0,-17 7 0,-15-3 0,-17 4-1,-13-1-1,-13 2-3,-12-9 0,-11 15-5,-10-11-12,-3-4-13,-2 8 0,-7-11 0</inkml:trace>
  <inkml:trace contextRef="#ctx0" brushRef="#br0" timeOffset="6541">788 1829 7,'-14'8'6,"14"-8"-1,-11 5 1,11-5 1,0 0 0,0 0-2,11 12 3,3-12 1,6 7 0,7-7-1,9 7 1,9-7 0,12 5-3,8-5 0,14 3-1,9-3-1,11 0-1,9 0 0,10 0 0,6-4 0,9 4-1,6-6 0,2 6-1,1-5 1,3 5-1,-4-5 0,-6 5 0,-7-5 0,-10 5-1,-10 0 1,-9-2-1,-13-2 1,-10 4 0,-13-4-1,-8 4 0,-11-4 0,-9 4 0,-8-4 0,-8 4-1,-4 0-2,-15 0-7,0 0-19,0 0-5,-12-9-1</inkml:trace>
  <inkml:trace contextRef="#ctx0" brushRef="#br0" timeOffset="7316">916 2234 9,'-14'-5'13,"14"5"0,-14-4-4,14 4 3,-15-4-2,15 4-1,-13-3 1,13 3-3,0 0-1,-9 0-1,9 0-2,0 0 1,0 0-2,0 0-1,16 8 1,2-1-1,5-1 0,9 2 1,9-1 3,15 3-2,12-3 0,16 0-1,12-1 0,14 0 0,16 0 0,13-2 0,9-4 0,10 0-1,8 0 1,1 0 0,1-9-1,-4 0-1,-9-2 1,-8-2 0,-14-1-1,-13 0 1,-20-1-1,-17 3 0,-18 2 1,-14 1-1,-14 4 0,-12 1 0,-11 4 0,-14 0 0,10 4 0,-10-4 0,-6 11 0,6-11 0,-5 13-1,5-13 0,-3 10-2,3-10-7,0 0-17,0 0-9,3-20-1,-3 7 0</inkml:trace>
  <inkml:trace contextRef="#ctx0" brushRef="#br0" timeOffset="8504">162 2900 8,'-9'0'12,"9"0"3,0 0-3,0 0 1,0 0-2,0 0-2,0 0-1,0 0-1,0 0-3,12 0 0,-12 0-2,13 12 0,-13-12 0,11 18-1,-7-7-1,-4 2 1,0-1 0,-4 2 0,-3-3 0,-1 1 0,-7-1 0,0-2-1,-4-1 1,0-1-1,0-3 1,1-4-1,3 0 1,2 0-1,13 0 0,-11-14 2,11 4-2,6-2 0,2 0 1,4-1-1,1-1 0,2 2 2,-1 2-1,1 0-1,-1 4 2,0 3-1,-3 3-1,-1 0 1,-10 0 0,15 11 0,-15-11-1,6 17 1,-6-6 0,-3-2 0,-3 2-1,-3-1 1,-3-2-1,0 0 1,0-3-1,-1-1 0,0-4 1,0 0-1,2 0 0,11 0 1,-13-11-1,13 11 0,-5-18 0,8 8 0,0-1 1,5 0-1,2 0 0,3 0 0,4 2 0,0 2 0,2 3 0,1 4 1,-1 0-1,0 5 0,-4 2 0,-3 5 1,-4 1-1,-4 2 1,-4-1-1,-5 1 1,-4 0-1,-4-2 0,-1-1 2,-3-2-2,-1-4 2,0-2-2,1-4 1,0 0-1,1-6 1,3 1 0,1-4-1,5-1 1,2 0-1,2 0 0,3 10 0,6-18 0,6 12 0,4 0-1,7 6 1,3-4 0,1 4 0,2 6-1,-2-1 1,-1 2 0,-6 3 0,-6 0 0,-7 1 0,-7 3 1,-4-2-1,-6 1 0,-3-1 0,-5-1 0,-3-1 0,-1-2 0,-4-4 0,1-1 0,1-3 0,-1 0 0,2-6 1,4 1-1,3-3 0,4-1 0,5-2 1,4-1-2,3 0 1,5-1-1,2 0-2,3 0-5,6 4-12,3 4-15,-2-1-2,3 6 0</inkml:trace>
  <inkml:trace contextRef="#ctx0" brushRef="#br0" timeOffset="9828">582 3048 17,'0'0'20,"0"0"-8,0 0 1,0 0-3,0 0-5,9 6 2,-9-6-3,13 5 2,-13-5-2,21 5 2,-3-2-1,6 1-1,5 0 0,11 0 0,5-1 0,10 2-1,12-2-1,14 2 1,12-5-1,12 4-1,14-4 0,12 0 1,13 3-1,12-3 0,6 0 1,9 5-2,4-1 4,3 2-3,1 1 1,2 3-1,-3-1 1,-6 1-2,-8 1 2,-6-1-2,-14-3 1,-8 0-1,-13-4 0,-18-3-1,-15 0-2,-17-7-8,-11 3-19,-17-1-6,-19-4-1,-13 3 0</inkml:trace>
  <inkml:trace contextRef="#ctx0" brushRef="#br0" timeOffset="10625">848 3403 9,'-27'3'8,"16"-3"1,11 0-2,-14 5-1,14-5 0,0 0 0,0 0 0,21 10-1,-2-10 1,9 9-1,10-5 1,10 5 1,11-4-1,18 2-1,11-3-1,14 3 1,13-7-1,15 5-2,10-5 1,9 0-1,7-4 2,7 0-1,-1 0 1,4-1-2,-4-1 1,-5-1 0,-10 1-1,-8 0-1,-14 3 0,-14 3-1,-23-3-2,-17 3-2,-16 0-6,-21 5-13,-19-2-10,-11 8-2</inkml:trace>
  <inkml:trace contextRef="#ctx0" brushRef="#br0" timeOffset="11324">891 3776 1,'-10'-4'25,"10"4"-2,0 0-2,-11-8-4,11 8-6,0 0 0,0 0-5,0-10 0,0 10-2,10-3 0,4 3-3,2 5 1,9-2 1,8 1-1,9 1 2,10-1-2,11 2 4,11-2-4,9 1 0,11-5 1,12 7-3,4-7 2,9 3-1,7-3 0,4 0 1,1 0-1,0-3 2,-2-1-3,-2 0 2,-11 4-2,-7-4 2,-13 4-2,-11 0-1,-14 5 1,-10-2-1,-12 2 1,-7 1-1,-6-1 1,-3-1-1,-1 0 1,-1 1 0,0-5 0,2 5 0,-1-5 0,0 0 0,-2 3 0,-2-3 0,-3 0-1,-4 0 0,-1 0-1,-6-4-1,-2 4-6,-12-12-13,0 1-16,0 2 0,-12-6-1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8T06:38:33.027"/>
    </inkml:context>
    <inkml:brush xml:id="br0">
      <inkml:brushProperty name="width" value="0.10583" units="cm"/>
      <inkml:brushProperty name="height" value="0.10583" units="cm"/>
      <inkml:brushProperty name="color" value="#7F7F7F"/>
    </inkml:brush>
  </inkml:definitions>
  <inkml:trace contextRef="#ctx0" brushRef="#br0">1022 2780 7,'0'0'12,"0"0"3,0 0-7,0 0 4,-41 42-1,41-42-2,0 0-2,0 0-1,0 0 0,0 0-2,0 0 2,34-19-5,-12 15 0,2-14 0,2 8-1,1-13 0,-2 10 1,0-5-1,-4 18 0,-5 3 2,-3 3 0,-1 7-1,1 0 0,-5 4 0,0-5 0,-2 5 0,0-7-1,-6-10 1,6 14-1,-6-14 0,0 0 0,0 0 0,0 0 1,13-15-1,-7 2 0,2-5 0,0 2 0,2-4 0,-2 5 0,2-1 0,-3 6 0,-7 10-1,10-7 1,-10 7 1,10 18-1,-10 0 0,6-1 1,-2 4 1,-1-3-2,2 5 1,1-7-1,-2-4 0,6-5 0,1-2 2,2-5-1,0-8 1,5-1-1,0-2 0,0-3 0,2 0 1,-5 0-1,1 1 0,-1 1 0,-3 0 0,-2 7 0,-1 3 0,-9 2 0,16 5-1,-16-5 1,13 19 0,-9-5 0,3 4 0,0-4 1,-1 2-2,0-4 2,-1-1-2,-5-11 0,14 14 1,-5-14-1,1 0 1,8-5-2,-6-4 2,8-3-2,0-3 1,0-2-1,1-4 1,0 2-2,-2-1 0,-3 0 2,1 3-3,-5 4 3,-1 2-2,-2 7 2,-9 4 1,16 5-1,-9 6 0,0 4 1,0-1 1,0 2-1,0-2 3,1-4-4,-1 3 0,2-7 0,1-3 1,1-3-1,1-4 0,5-3 1,2-4-1,2-2 0,1-4-1,1 0 1,0 0-3,-3 0 3,0 3-3,-4 2 3,-4 6-2,-3 6 2,1 0 0,-10 0 0,11 20 2,-7-5-1,-1 6 3,3-1-4,-2 2 3,-1 1-3,0-5 2,1-4-2,-4-14 0,14 15 0,-4-15 0,3-6 0,2-3 0,2-5 1,4-3-1,0-4 0,3-2-1,2 1 0,-1 3-1,-1 0 1,-3 7-2,0 4 1,-2 8 0,-4 11 1,-1 3 3,-5 5-2,-2 3 3,-2 2-3,2-2 3,-2-2-3,0-2 1,3-10-1,2-3 0,5-5 1,0-7-1,6-1 0,2-2 0,2-2 0,-3-7-2,6 8-7,-8-3-25,0-4-5,1 7-1</inkml:trace>
  <inkml:trace contextRef="#ctx0" brushRef="#br0" timeOffset="1">962 3485 12,'0'0'28,"0"0"-16,0 0-3,0 0 1,0 0-1,0 0-2,0 0 0,0 0-3,-9-42 1,9 42-2,0 0 1,0 0-2,0 0 0,0 0 0,0 0 1,0 0-1,44-7 2,-44 7-2,7 42-1,13-10-1,-4 1-1,5 6 1,-1-6-2,1 2 2,0-19 2,2-14-2,-2-15 2,3-9 0,3-5-1,0-6 1,1-1 0,-1 1-1,-5 2-1,0 5 1,-6 8-1,-2 8 1,-2 10 0,-1 6-1,-1 9 1,2 5 0,0 6 0,0 2 1,4 2-2,-1-2 2,2-1-2,-1-7 0,-2-4 1,1-6-1,1-10 1,-1-5 0,0-7 0,2-6 0,1-5-1,0 1 1,-2-2 0,1 1-1,-4 3 0,-2 8 1,1 4-1,-2 8 0,-10 0 0,20 18 0,-10 0 0,3 1-1,0 2 1,1 0-1,-1-2 0,-1-3 0,1-4 0,-3-6 1,5-6-1,-3-6 2,1-6-1,3-7 1,1-1-1,1-5 1,1 0-1,-3-1 0,2 2 1,-3 5-1,-1 1 0,-3 6 0,-1 2 0,-10 10 0,13-4 1,-13 4-1,10 20 1,-7-3-1,0 7 1,-3 2-1,6 0 1,-3-1-1,3-2 0,1-5 0,4-5 0,3-9 0,3-8 0,3-6 0,3-7 1,3-5-1,1-4 0,-3-3 1,2-2-1,-2 2 1,-2 1-1,-4 5 0,-2 3-2,-3 10 2,0 6 0,-3 8 0,-1 6 0,-2 3 1,0 5-1,-1 1 0,1 2 2,-1-3-2,0-1 0,1-5 0,-7-12 0,21 11 0,-6-11-1,2-11 0,4-3 1,0-4-1,4-8 1,0 0-1,1-2 1,-2 3 0,1 0 1,0 7-1,1 5 0,-2 5 0,0 8 1,0 0-1,-4 8-1,-3-3 1,-3 3-2,-2-1 0,-12-7-9,11 0-26,-11 0-1,-5-9-3</inkml:trace>
  <inkml:trace contextRef="#ctx0" brushRef="#br0" timeOffset="2">957 4290 10,'-50'53'17,"50"-53"-5,0 0 0,0 0 1,0 0-2,0 0 0,0 0-2,0 0 0,0 0-1,10 38-5,23-65 0,1-9 0,1 4-2,2 1 1,-2 8-1,-6 11-1,-3 17 2,-12 15 0,-3 6-1,-3 6 1,-1 0 0,-1 1 0,-2-5-1,1-3 0,-5-6-1,6-6 1,-6-13 0,14 6 0,-2-15 0,3-5 2,3-5 0,1-3-2,2-5 1,2 0 0,-1-3-1,1 3 0,-3 4-1,-1 5 1,-3 7-1,1 7 1,1 7-1,-1 11 1,1 5-1,-2 7 1,3 3 0,-3 1 0,1-3-1,-2-1 0,-2-6 1,0-7-1,-1-7 0,1-6 1,0-11 0,1-5-1,1-3 1,1-5 0,0-4 0,-2 1-1,6 0 0,-1 2-1,-3 4 0,-1 6-1,1 4 1,-4 7 0,3 7 0,-2 5 1,-3 3 0,-2 7 0,0 0 1,1 1-1,1-1 0,-3-3 1,2-6-1,0-4 0,2-5 0,3-9 0,0-6 1,4-6-1,0-4 0,3-3 1,0 0-1,2 2 0,-4 4 0,0 5 0,-1 8 0,-2 9 0,0 2 0,-1 9 0,-3 7 0,0 3 1,-1 3-1,-2-2 1,-1 3-1,-1-4 0,0-3 0,-2-6 0,-5-12 0,15 9 0,-15-9 0,18-10 0,-6-4 0,3-3 0,0-5 0,2-2 1,0-2-1,0 0 0,-1 4 0,-3 3 0,-1 4 0,0 8 0,-3 7 0,1 9 0,-3 4 0,0 7 0,-2 3 1,0 3-1,5-2-1,-6 0 1,4-6-1,0-1 0,0-8 1,2-4-1,2-5 0,3-10 0,-2 0 1,3-6 0,-2-1 0,3-5 0,-1 1 0,-1 0 0,0 4 1,1 4-1,-2 5 0,0 8 0,0 3 0,-1 6 1,0 3-1,-3 5 0,1-2 0,-2-1 0,-2 0-3,-7-14-3,15 20-17,-15-20-16,13 0-2,-13 0-1</inkml:trace>
  <inkml:trace contextRef="#ctx0" brushRef="#br0" timeOffset="3">993 5032 16,'-43'31'18,"43"-31"-7,0 0 2,0 0-2,-42 25-4,42-25 2,0 0-3,0 0-2,0 0 0,0 0 1,0 0 1,0 0-2,0 0 0,0 0 2,0 0-1,42 45-2,-42-45-1,0 0 1,0 0-2,25 45 0,-25-45 0,0 0 0,0 0-1,0 0 0,0 0 1,0 0-1,43-11 0,-43 11 0,0 0 0,0 0 1,22-55-1,-24 64-1,22-31 1,-2 5 0,3 17-1,-3 7 1,3 13 0,-2 2 0,3 6-1,-4-6 2,-1-3-1,0-3 1,1-7 0,-1-6-1,1-6 2,2-6 0,0-8 0,0-4-1,1-7 0,3-1 0,-1 0 0,-1-2-1,-1 5 0,-5 3 0,-1 8 0,0 4 1,-5 11-1,-10 0 0,16 14 1,-11 3 0,-1 4-1,-2 4 1,2-1 0,-4 1-1,5-4 1,-5-4-1,3-2 0,-3-15 0,10 9 0,-1-15 0,3-5 0,1-7 1,3-3-1,4-5 1,-1 0 0,0 0-1,1 3 0,-2 4 0,1 4-1,-3 6 2,1 4-2,-2 7 0,-1 7 0,1 4 1,-3 4-1,1 2 1,-6 3 0,3 2-1,-2-4 1,-3-3 0,2-4 0,-7-13 0,15 11 0,-3-11 1,0-11-1,2-2 0,2-4 0,2 0 1,1-3-1,-1 1 0,1 1 0,-3 3 0,2 6 0,-4 3 0,3 6 0,-2 8 1,0 5-1,-1 4 0,0 4 0,-2 4 1,-2-1-1,0 1 1,-3-6-2,-2-2 2,0-5-2,-5-12 1,16 9 0,-7-13 0,4-6 1,2-4-1,1-5 0,2-4 0,1-5 1,2 1-1,-3-2 1,0 1-1,0 4 1,-2 4-1,0 7 0,-1 6 1,6 7-2,-3 7 1,-1 8 0,1 5 0,-2 3-1,1 4 1,-3-3 0,1-2 0,-8-3 0,-2-4 0,-5-15 0,15 10 0,-15-10 1,14-18-1,-5-1 0,4-2 1,-1-4-1,4-1 0,1 2 1,1 2-1,4 9 0,1 6 0,1 11 1,2 5-1,0 7 0,-1 2 1,0 5-1,-2-3 0,-3-3 0,-3-5-2,-3-3-5,-14-9-31,7-9-1,-7-3-3,-14-8 1</inkml:trace>
  <inkml:trace contextRef="#ctx0" brushRef="#br0" timeOffset="4">1030 5791 12,'0'0'16,"0"0"-2,0 0 0,0 0-4,0 0 0,0 0 1,-36 58-2,36-58-1,0 0-1,-6 57-3,6-57 0,0 0 2,0 55-2,0-55-1,0 0 0,0 0-1,33 6 0,-18-12-1,1-17-1,3-2 0,-1-6-1,2 5 1,-1 3-2,-2 17 2,-1 6 1,2 6 0,0 6 0,-2 4 1,0 5-1,0 0 1,-1-1-2,-2-1 2,-4-3-2,1-4 1,1-3-1,-1-9 1,3-2 1,-1-9-2,3-6 2,1-3-2,3-2 2,2-1-2,1-2 1,0 1-1,-1 6 0,2 6 0,-1 6 1,1 6-1,-1 3 1,-4 8 0,-1 4 0,-3 4 0,1 1 0,-7 1 0,2-1-1,-4-3 1,2-6 0,-8-11 0,15 8 0,-4-15 0,0-3 0,5-7 0,4-5-1,1-1-1,1 0 1,2-3-1,-2 5-1,-1 2 1,1 6 0,-1 4 0,-5 7 2,2 4-1,-2 7 1,0 3-1,0 4 1,-2-1-1,-2 2 0,-1-4 0,0-2 1,-1-4-1,0-7 0,3 0 0,5-7 0,-2-5 1,6-3-1,1-6 1,2 1-1,-2-2 0,0 3 0,-3 2 0,-2 3 0,-2 7 1,1 7-1,-1 6 0,-4 5 0,4 5 0,-3 3 1,0 1-1,-1 1 0,0-1 0,-2-3 1,1-2-2,-1-3 1,0-5 0,0-4 1,1-3-1,2-8 0,2 1-1,4-3 1,-1-2-1,1 0 0,0 2 1,-1 1-1,1 2 1,-1 2-1,-2 5 1,-1 8 1,1 2-1,-1 3 0,-2 4 0,0 1 0,-1 0 1,1-3-1,-2-1 0,-2-4 1,0-6-1,1-4 0,-10 0 0,16-10 0,-16 10-1,16-18 0,-7 8-1,-2-3-3,3 7-4,-10-6-18,0 12-13,0 0-2,0 0 2</inkml:trace>
  <inkml:trace contextRef="#ctx0" brushRef="#br0" timeOffset="5">1156 6546 27,'-10'5'31,"10"-5"-18,0 0-4,0 0-3,0 0 0,0 14-2,0-14 0,-4 19 0,4-3-1,0 0 1,0 4-1,0-2 1,0 3 0,0-5 1,0-1-4,0-6 1,0-9 0,11 9 0,-11-9-1,18-16 1,-6-1 0,1-4-1,4-5 1,-1-2-1,2 0 3,-1 0-4,-2 2 1,-2 7-1,-1 6 0,-1 6 1,2 7 0,-3 13 0,0 3 0,0 6 1,2 6-1,-1 2 1,1 1-1,-2-2 0,2-4 0,-1-5 0,1-6 0,3-6-1,3-8 1,3-3 0,2-9 0,1-2 0,2-7 1,-1-2-1,0-1-1,-2 2 1,-3 2-1,-2 6 0,0 1 0,2 9-1,0 8-1,-3 5 2,2 5-1,-4 2 1,1 4 0,-2-1 0,-1 2-1,-7-3 2,-3-4-1,2-2 0,-5-12 1,10 12-1,-10-12 0,15-7 0,-5-3 1,5-3-1,1-3 1,4 0-1,-2-2 1,4 2-1,1-1 0,0 7 0,-1 3 0,-1 1-1,0 6 1,-2 6 1,0 3-1,-3 2 1,0 3-1,-4 2 1,0-1 0,-3 1-1,0-3 0,-4-3 0,-5-10 0,15 10 0,-15-10 1,18-5-1,-10 1 0,2-2 0,1-1 0,0 2 1,2-2-1,-2 2 0,1 1 1,-1 4-1,1 0 0,1 0 1,1 4-1,-1 3 0,3 0 1,-1 1-1,1 1 2,2 1-2,2-3-2,-2 0 2,1-3 0,-2-4 0,0 0 0,-1-8 0,1 1 0,-5-6 2,1 1-2,-3-1 1,3 2-1,-4 0 1,-9 11-1,16-14 0,-16 14 1,9 3-1,-9-3 0,6 17 0,-6-2 1,3 1-1,0 1 0,-3 2 0,7-1 0,-4-2 0,1-2 0,0-1 0,0-4 0,-4-9-1,12 11-2,-4-6-5,-8-5-11,16-10-22,-1 0 0,2-4-3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4T11:32:11.541"/>
    </inkml:context>
    <inkml:brush xml:id="br0">
      <inkml:brushProperty name="width" value="0.10583" units="cm"/>
      <inkml:brushProperty name="height" value="0.05292" units="cm"/>
      <inkml:brushProperty name="color" value="#9900FF"/>
      <inkml:brushProperty name="fitToCurve" value="1"/>
    </inkml:brush>
  </inkml:definitions>
  <inkml:trace contextRef="#ctx0" brushRef="#br0">-1412 588 7,'0'0'9,"0"0"-2,0 0 1,0 0-3,0 0-1,-3 13-1,3 5 1,0 6 0,0 6 1,0 9 0,0 10-1,0 6 1,3 12-1,2 9-1,2 12 1,2 9 0,2 15-2,0 16 1,3 14-1,-4 10-1,2 10 0,-4 3-1,0 1 1,-1-5-1,-1-8 0,-1-14 2,0-13-2,3-17 1,-1-19 0,2-15 1,1-14-2,1-15 0,-2-14-1,2-12-8,0-13-21,-5-23-4</inkml:trace>
  <inkml:trace contextRef="#ctx0" brushRef="#br0" timeOffset="1">-1360 718 8,'0'0'11,"0"0"1,13 0-4,3 0-3,8 0 2,9 0-1,8 0-2,11 0-1,10 0 1,11 0-1,13 0-1,11 0 0,11 0 0,11 0 0,7-4-1,9 1-1,5-2 1,1 0-1,-1-1 2,-1 1-2,-3-1 1,-3-1 0,-8 2 1,-8 2-1,-11 0 2,-9 0-2,-11 3 0,-12-4 0,-11 4 0,-14 0-1,-11 0 0,-10 0 1,-7 0-1,-8 0 1,-13 0 1,0 0-1,0 0 2,0 0-1,-12 10 0,12-10 2,-20 8-2,11-4-1,0-1 1,9-3-1,-13 9 0,13-9 0,-6 13 1,6 0 1,-3 4-2,3 8 2,3 7 0,2 12-1,-1 10 0,3 16 0,0 9-1,4 14 1,0 9-1,1 14-1,1 10 0,1 6 1,-3 7 0,1 4-1,0 3 2,1-2-2,-1-6 0,-1-11 0,-1-13 3,2-12-3,0-15-1,-2-20-5,1-11-4,-7-18-18,-4-12-10,6-6-1</inkml:trace>
  <inkml:trace contextRef="#ctx0" brushRef="#br0" timeOffset="2">-205 0 9,'-7'12'8,"2"2"-1,-1 5 0,-1 7-1,-2 7 0,-3 10 0,-2 4 1,-1 7-1,-3 0-3,2 2 1,1 0-1,0-2-2,-1-8 0,4-4 1,2-10-1,1-7 1,3-6-1,2-4 0,4-15-1,-7 13 2,7-13-1,0 0-1,0 0 0,0 0 0,0 0 0,-4 9 0,4-9-1,0 0-1,0 0-3,0 0-5,0 0-15,0 0-4</inkml:trace>
  <inkml:trace contextRef="#ctx0" brushRef="#br0" timeOffset="3">-147 38 2,'0'0'10,"8"-9"-4,-8 9 2,0 0-3,0 0 0,0 0-1,-3 16 1,-2 0 1,-1 9 1,-5 8-1,1 13 0,-6 9-1,0 10 0,-2 4 0,0 3-3,-1-4 1,0-3-2,3-9-1,1-9 1,1-12-1,4-9 1,2-8 0,3-7 0,5-11 0,-5 10 0,5-10 0,0 0 0,0 0 0,0 0 0,0 0-1,-4-11 0,4 11 0,0-10-1,0 10 1,-6-11-1,6 11 1,0-9-1,0 9 1,0 0-1,0 0-1,-6-9-1,6 9-1,0 0-3,0 0-1,0 0-3,0-10-8,0 10-7</inkml:trace>
  <inkml:trace contextRef="#ctx0" brushRef="#br0" timeOffset="4">-265 50 3,'0'0'9,"0"0"-2,0 0 0,0 0 0,0 0-4,0 0 0,0 0 0,8-3 0,-8 3 1,14 16 1,-3-1 1,0 6-1,7 7-1,1 4 1,5 7-2,2 4 1,3 5-1,2 3-1,0 0-1,2-1-1,-2-1 1,-1-4 1,-1-4-1,-5-5-1,-2-5 1,-4-6 0,-2-6-1,-7-7 0,0-2 1,-9-10-1,0 0-3,0 0-5,0 0-6,0-20-14,0 8-3</inkml:trace>
  <inkml:trace contextRef="#ctx0" brushRef="#br0" timeOffset="5">-130 68 9,'0'0'9,"0"0"0,0 0 0,0 0-4,0 0-1,0 0 0,0 0-1,0 0 1,3 9-2,-3-9 2,12 21 0,-1-4 1,3 7-2,3 2 2,6 6 0,2 3-2,3 5 0,2 0 0,3 4-2,-1-2 0,1 1 0,-3-1-1,-3-2 1,-2-2-1,-1-4 1,-7-3-1,0-5 1,-5-6-1,-1-4 1,-3-4-1,-8-12 1,10 15 1,-10-15-1,0 0 0,0 0-1,0 0-4,0 0-4,0 0-15,0 0-9,0 0 0</inkml:trace>
  <inkml:trace contextRef="#ctx0" brushRef="#br0" timeOffset="6">-1055 3489 9,'-30'101'9,"15"-43"0,-3 4 0,2-1-4,-2-2-1,1-3 0,3-4 0,1-8-3,1-7 2,3-9-2,2-7 1,2-6-4,2-6 1,3-9-5,0 0-6,0 0-8</inkml:trace>
  <inkml:trace contextRef="#ctx0" brushRef="#br0" timeOffset="7">-956 1530 4,'20'-4'4,"-4"4"1,4 0-2,7 0 0,8-5 2,8 1-1,11 0 1,7-4-2,5 1-1,10-1 0,5-1-1,4 0 0,4-1 0,0 0 0,-1 0 0,-3 0 1,-4 1 0,-3-2 0,-4 2 0,-11 1 1,-5 1-1,-8-1 2,-7 3-2,-9-1 0,-5 3 0,-10 0-1,-4 3 0,-5-4 1,-10 4-1,11 0 1,-11 0-1,0 0 0,0 0 1,0 0-1,0 0 0,0 0-1,0 0 0,0 0 0,0 0 0,0 0 0,10 0 0,-10 0 0,0 0 0,13 5 0,-13-5 0,11 3 0,-11-3 0,16 0 0,-16 0 0,16 5-1,-16-5-3,15 3-2,-15-3-3,15 0-4,-15 0 1,14 4-7</inkml:trace>
  <inkml:trace contextRef="#ctx0" brushRef="#br0" timeOffset="8">738 1399 3,'5'-9'9,"-5"9"-4,0 0-2,0 0 1,0 10-1,0-10-2,4 21 2,-1-4-1,-3 6 1,4 5-1,-1 7 0,2 6 0,-1 5 0,1 6-1,0 5 2,1 4-2,2 3 1,-2 0-1,-2 6 1,2 0-2,-3 2 2,-3 1-1,0-3 0,0-3 1,0-2-2,-6-4 1,0-7 0,0-8-1,-1-8 1,1-9-2,1-8-3,0-6-7,5-15-18</inkml:trace>
  <inkml:trace contextRef="#ctx0" brushRef="#br0" timeOffset="9">-944 1626 3,'0'0'6,"0"11"-1,0 3-2,0 6 0,3 9 1,1 7 2,0 12-1,2 8-1,-2 9 0,5 6-2,-3 5 2,4 3-2,-3-1 0,4 0-1,-2-5 1,0-3-2,2-9 0,-2-8 1,1-6-1,-2-9 1,3-7-1,-4-6 0,1-7 0,-2-5-5,0-4-6,2 1-15</inkml:trace>
  <inkml:trace contextRef="#ctx0" brushRef="#br0" timeOffset="10">-289 1732 2,'0'0'4,"0"0"-2,0 0 0,0 0 1,0 0-1,0 0 0,0 16 0,0-5 2,4 4 0,-4 5 0,6 6 0,-3 3-1,3 8-1,-1 2 0,1 5 0,-1 2-1,3 3-1,-2-4 2,1-2-1,-1-3-1,0-4 0,0-3 1,0-5-1,-1-7 0,-1-4 0,-1-2 2,0-5-2,-3-10 1,3 12-1,-3-12 0,0 0-1,0 0-5,0 0-5,0 0-15</inkml:trace>
  <inkml:trace contextRef="#ctx0" brushRef="#br0" timeOffset="11">-477 1800 1,'-73'12'5,"36"-5"1,0-1-2,2-2-1,4-4 2,1 5-1,6-2 1,6-3-3,2 3 1,4-3 0,12 0 0,-16 0 1,16 0-1,0 0 0,0 0 0,0 0 1,0 0-2,0 0-1,0 0 0,0 0 0,0 0-1,0 0 2,0 0-2,0 0 0,0 0-2,-7 16 2,7-3 0,0 5 0,4 7 0,-1 4 2,0 6-2,1 3 0,2 5 0,0 0 1,1 1-2,0-2 2,1 0-2,-1-2 1,-2-2 0,2-6 0,-3-2 0,1-3 1,-2-2-1,1-4 0,-4-5 0,3-2 1,-3-5-1,5 0 0,-5-9 0,0 0 0,3 11 1,-3-11-1,0 0 0,0 0 0,0 0 0,0 0 0,0 0 0,7 9 0,-7-9 1,10 0-1,-10 0 0,20 0 1,-6 0-1,3-3 0,5 3 0,2 0 0,6-3 0,2 3 0,3 0 0,3 0 1,3 0-1,-3-5 0,4 2 1,-4-4-1,0 3 0,-4-3 1,-3 3-1,-4-1 0,-5 0 0,-2 2 0,-6 3 0,-1-3 0,-4 3 1,-9 0 1,12 0-1,-12 0 0,0 0 1,0 0 0,0 0 0,0 0-1,0 0 1,0 0-2,0 0-4,0 0-10,0 0-18,-16-15 0</inkml:trace>
  <inkml:trace contextRef="#ctx0" brushRef="#br0" timeOffset="12">-122 1768 6,'14'0'7,"7"-4"-1,-3 4 2,4-4 1,4 4-3,4-6 1,6 0 0,1 0-1,6 0-2,0-1 0,2 1-1,-1-3 0,1 4 0,-5-2-1,-2 3 0,-4-2 0,-3 4-1,-6-2 0,-3 4-1,-5-4 1,-3 4-1,-4 0 2,-10 0-2,12-3 0,-12 3 1,0 0-1,0 0 0,0 0 1,0 0-1,0 0 0,0 0 0,0 0 0,0 0 0,0 0 0,-9 7 0,9-7-1,0 0 1,0 0 0,0 11 0,0-11 0,0 15-1,0-4 1,0 4 0,0 2 0,0 1 0,5 4 0,-2 2 1,0 1-1,1-1 0,1-2 0,-1-2 0,0-2 0,-1-4 0,0-4 1,-3-10-1,3 11 1,-3-11 0,0 0 1,0 0 0,0 0 1,0 0 0,0 0-1,0 0 1,-13 0-2,13 0 0,-19-8 0,6 4-1,-5 0 0,-3 1 0,-3 3-1,-6 0 1,-4 0 0,-3 3-1,0 1 1,-3 1 0,0 1-1,-1 1 1,3-2 0,3 2 0,3-1 0,4-1 0,4 1-2,4-2 2,7-1 0,2 0 0,11-3 0,-8 0 0,8 0-1,0 0 1,0 0 1,0 0-1,0 0 0,0 0 0,0 0 0,0 0 2,0 0-2,-10 3 0,10-3 1,0 0-1,0 0 0,0 0 1,0 0-1,-6-12 0,6 12 0,0-11 0,0 11 1,-4-18-1,4 7 0,-5-1 0,2-2 0,3-2 1,-6-2-1,3 0 0,0-3 0,0 2 0,0 1 1,3 1-1,-3 2 0,3 3 0,0 3 0,0 9-1,-4-10 0,4 10-1,0 0-5,0 0-4,0 0-12,0 19-10,-7-10-2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4T11:32:11.554"/>
    </inkml:context>
    <inkml:brush xml:id="br0">
      <inkml:brushProperty name="width" value="0.10583" units="cm"/>
      <inkml:brushProperty name="height" value="0.05292" units="cm"/>
      <inkml:brushProperty name="color" value="#9900FF"/>
      <inkml:brushProperty name="fitToCurve" value="1"/>
    </inkml:brush>
  </inkml:definitions>
  <inkml:trace contextRef="#ctx0" brushRef="#br0">0-11217 9,'0'0'9,"16"-7"-1,1 7-1,7 0-2,7 0 1,10 0 2,11 0 1,12 0-2,11-3-1,16 1 3,11-6-4,17 2 2,14-8-2,16 0 0,7-6 0,10 2-2,3-4 0,0 1 0,-4 2 0,-5-1-1,-11 5 1,-12 1-2,-15 4-1,-12 1 1,-18 5-1,-16 0 1,-14 1-2,-18 0-4,-12 3-7,-20 4-16,-12-4-9,-12 0 0</inkml:trace>
  <inkml:trace contextRef="#ctx0" brushRef="#br0" timeOffset="1">498-11221 8,'0'0'6,"-7"24"-2,-2 2 2,0 9 0,-3 12-2,-2 9 0,-1 10 0,-1 7-1,-2 2 1,0 3-1,-1-4-1,2-2 1,0-8-2,3-5 2,0-12-2,3-6 0,2-11-1,4-5 1,1-7 0,4-7-2,0-11 2,-4 13-1,4-13 1,0 0 1,0 0-1,0 0 1,0 0-1,0-11 1,0 11-1,-3-13 1,3 13 0,-7-16-1,7 16-1,-11-17 0,4 7 0,-2-1 1,0 0-2,-2 0 2,0 0-2,1-1 2,0 4-2,-1-2 0,11 10-6,-15-11-11,7 0-10</inkml:trace>
  <inkml:trace contextRef="#ctx0" brushRef="#br0" timeOffset="2">2204-11361 2,'0'0'6,"0"0"1,0 0-2,0 0 2,0 0 0,6 20-2,0-2 0,1 7 2,0 8-1,5 10 1,2 6-1,3 11-1,2 5 0,5 7 0,-2 6-2,6 6 1,-2-1-2,2-4-1,-4-7-1,-1-6 1,-2-12-1,-3-10 0,-4-15-3,-4-14-6,-10-15-10,15-5-12,-19-19-1</inkml:trace>
  <inkml:trace contextRef="#ctx0" brushRef="#br0" timeOffset="3">2316-11357 9,'0'0'9,"0"0"0,0 0-1,0 0-2,0 12 1,4 1-1,1 7 2,1 8-2,7 13 0,-3 5 1,6 12-1,0 6-1,6 8-1,-1 2-1,3 3 1,1-5-2,-2-1-1,3-4 0,-3-3 1,0-8-2,-5-6 1,-1-10-1,-2-5 1,-6-8 0,0-4 0,-5-9-1,2-4 1,-6-10 0,0 0 0,0 9-1,0-9 1,0 0 0,0 0-1,-10-8 1,10 8-1,-12-4 0,12 4 0,-13-5 2,13 5-2,-15-3 0,5 3 0,-1-3 0,-2 3 1,-2-3-1,-1 3 0,-3-4-3,-1-2-13,-5-2-17,8 5-2,-9-8 0</inkml:trace>
  <inkml:trace contextRef="#ctx0" brushRef="#br0" timeOffset="4">825-11764 9,'125'-21'6,"-56"11"-1,4 1-1,2 3-1,1 1-2,0-1 1,1 3-1,-4-1 2,-2 1-1,-6-2 0,-2 0 1,-5 0 0,-5-2 0,-8 1 1,-5 2-2,-8-1 1,-7 2-2,-4 0-1,-8 3 0,-4 0 0,-9 0-4,11-3-10,0 9-13</inkml:trace>
  <inkml:trace contextRef="#ctx0" brushRef="#br0" timeOffset="5">1318-12336 4,'0'0'6,"-4"13"-1,4-2-3,0 4 1,0 2-1,0 4 0,4 2 1,0 2 0,-1-2-2,1-1 1,-1-3 0,-3-2-1,5-4 0,-5-4 0,0-9 0,4 10 0,-4-10 0,0 0 1,0 0-1,0 0 0,-12-12 1,12 12-2,-10-19 0,4 7 0,-1-2 0,1-2 0,-2 1 0,3-1-2,0 2 2,-1-1 0,3 2 0,3 2 0,-3 2 0,3 9-1,0-16 1,0 16 0,12-11 0,-12 11-1,19-12 2,-3 6 0,4 0 1,4-1-1,4 0 2,2-1-1,5 0 2,0 2-1,2-1-1,0 3 1,-1 1-2,-2 3 2,-2-4-2,-4 4 0,-2 0 0,-4 0-1,-2 0 1,-5 0 0,0 0 0,-5 0-1,0 0 1,-10 0-1,12 0 1,-12 0-1,0 0 2,10 0-1,-10 0-1,0 0 1,0 0 1,0 0-2,0 0 1,10 0-1,-10 0 0,0 0 0,0 0 1,0 0-1,0 0 0,0 0 1,0 0-1,0 0 1,0 0 0,0 0 1,0 0-2,0 0 1,0 0-1,0 0 0,8 13-1,-8-2 1,0 6 0,4 1 0,-4 7-2,3 4 2,-3 3 0,5 1 2,-2 0-2,-3-2 0,5-2 1,-5-3-1,5-4 1,-5-6-1,4-2 1,-4-5 0,0-9 0,0 9 0,0-9 1,0 0 1,0 0 1,0 0 0,0 0-1,-7 0 0,7 0-1,-16-12 0,2 7 1,-5-4-1,-4 0-2,-6 0 0,-3 0 0,-4 1 0,-4 1-2,-2 3 2,-1 0 0,0 4-1,4 0 1,2 0 0,4 0 0,5 0 0,6 3 0,5-3-2,4 0-1,13 0-1,-11 0-3,11 0-5,0 10-15,0-10-8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36:24.94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24 452 3,'0'0'28,"-10"-4"-5,10 4-4,0 0-2,-9 8-6,9 7-1,-5 3-4,5 12 1,0 8-3,7 11-3,-1 9 0,2 10 0,3 4 0,2 6 0,0-1 0,-1-4-1,-1-5 1,1-8 0,-4-10 0,-1-11 0,-3-11 2,1-8 1,-5-20 0,0 9-1,0-22 0,-3-6 0,-3-14-1,-1-5 0,-2-15-1,0-9-1,-2-7 1,1-5-1,1-3 0,3 1 0,3 4 0,3 6 1,0 7-1,6 11 0,3 9 0,2 11 0,3 13 0,1 15-1,4 10 1,3 13 0,2 11 0,1 8-1,1 6 1,2 3-1,0 0 1,-1-6-1,-2-5 1,-4-7-1,0-9 1,-1-8 0,-4-7 0,-1-6 1,-2-9 1,1-6-1,-4-9 1,2-8 0,-3-9 0,1-6 0,-1-10-1,1-5 0,0-3 0,0 0 0,1 2 0,0 7-1,2 7 1,0 8-1,0 10 0,1 9 0,0 10 0,3 9 0,2 10 2,2 12-1,2 10 0,4 13 0,5 12 0,1 11 0,1 7 0,1 7-1,-1 1 0,0 0 0,-2-1 0,-1-4 0,-4-6 0,-2-7-1,-3-6 2,-1-8 0,-5-11 0,-1-6 0,-4-9-1,-3-8-1,-1-7-1,-7-10-6,10-7-11,-10-9-21,3-7 0,2-3-2</inkml:trace>
  <inkml:trace contextRef="#ctx0" brushRef="#br0" timeOffset="1030">1593 614 20,'-5'-12'21,"2"3"-1,3 9-4,0 0 1,0-10-4,0 10 1,0 0-2,-9-9-4,9 9 1,-10 0-2,10 0-2,-18 0-1,7 0-1,-3 4 0,0 1-1,-2 3 0,-2 4-1,-1 4 0,2 7-1,-2 7 2,2 3-4,0 7 2,3 5-1,5 4 1,4 4-1,5 1 0,10-2 0,4-3 1,6-4 0,9-8 0,5-7 0,5-8 0,3-13 0,4-12 0,1-10 1,1-11-1,-1-8 0,-6-11 1,-3-5 0,-5-3 0,-7-5 1,-7-1-1,-8 3 0,-11 0 0,-4 4 1,-13 5-1,-7 6 0,-11 3 0,-2 11 0,-4 8-2,-2 8-1,3 12-2,-2 4-6,15 14-14,6 8-17,8 5 2,7 3-5</inkml:trace>
  <inkml:trace contextRef="#ctx0" brushRef="#br0" timeOffset="1610">2250 560 22,'0'-13'38,"-9"-7"-1,-7 8-15,1 8-5,-9-5-4,3 9-4,-5-7-3,3 7-2,-1 0-1,4 0 0,2 0-1,4 4 0,3 0-2,11-4 2,-12 16-2,12-3 0,4 2-2,5 3 2,4 3 0,5 2 0,6 3 0,4 0-1,4-1 2,5-2-2,2-3 1,1 1-1,3-1 1,-2-2-1,-5-2 2,-2 3-1,-4-1 1,-5 2-1,-8-1 1,-5 3 1,-9 1-1,-8 2 0,-8-3 0,-6-1 0,-9-2-1,-3-1 1,-4-3-1,-1-6 0,-1-4 0,1-5 0,5 0-2,3-5-3,7 1-4,1-12-12,9 1-20,8-1 0,3-6-1</inkml:trace>
  <inkml:trace contextRef="#ctx0" brushRef="#br0" timeOffset="2181">2522 444 7,'-18'-5'36,"1"1"2,17 4-13,-9 0-3,9 0-8,0 0-1,0 0-5,25-4-2,-3-4-2,8 3 0,2-8 0,8 1-1,4-5-1,1 1-1,-4-1-1,-3 0-4,-3 8-9,-10-7-10,-3 8-18,-7 5 1,-15 3-2</inkml:trace>
  <inkml:trace contextRef="#ctx0" brushRef="#br0" timeOffset="2422">2800 369 37,'-30'10'37,"20"-5"-5,-3-5-7,10 12-6,-3-3-7,9 12-3,-3 3-3,9 8 0,-2 8-2,2 8-1,1 4 0,4 5-2,-2-1 0,-1-5-1,1-3-1,-4-10-2,2-1-3,-6-20-9,5-8-21,-9-9-5,9-12-1,-6-10-1</inkml:trace>
  <inkml:trace contextRef="#ctx0" brushRef="#br0" timeOffset="2730">3031 314 14,'0'0'37,"0"0"2,0 0-2,0 0-26,4 11 1,-4-11-3,6 17-1,-6 1-2,11 10-1,-6 3 1,5 9-1,-1 2-2,1 4 0,-3 5-1,2-1-2,-1-4 1,-1-3-2,1-7 1,-3-3-1,0-6 2,-2-6-3,1-6 2,-1-6 0,-3-9 0,12 5 0,-2-5 1,6-7-1,2 0 0,3-1 1,3-3-1,2 0 1,-1-1-1,0 2 0,-3 0-2,-3 0-1,1 5-7,-11-7-12,1 5-20,-10 7 2,15-15-4</inkml:trace>
  <inkml:trace contextRef="#ctx0" brushRef="#br0" timeOffset="3203">3533 211 17,'-34'11'43,"22"-7"-5,12-4 2,-6 9-23,6-9-6,3 17-3,3-5 0,9 7-4,4 0-2,7 4 1,3-2-1,5 2-1,1-4-1,1-4-2,1-5-2,-4-10-2,3 0-3,-8-14-1,4 2 0,-9-15-4,3 4 4,-11-9-3,4 1 6,-7-5 2,-5 0 4,0-1 2,-7-1 6,0 8 1,-4-1 4,4 9-1,-9 0 1,9 10-1,-9 2-2,9 10 1,-6 17-4,6 5-2,0 5-1,3 11-1,-3 9 0,6 9-1,-3 11 0,2 4 0,-2 3 0,-3 2 0,6-2 0,-2-4-2,0-5 2,1-8-2,1-11 1,0-9-1,-1-8 1,0-7-1,-1-7 1,-4-15-1,4 13-1,-4-13-2,0 0-8,-3-10-26,3-2-5,0-2 1,0-5-4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17.189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0 179 17,'0'0'19,"0"0"-6,0 0 0,0 0-4,0 0-1,0 0-1,0 0 0,0 0-3,17 12 2,-6-12-2,4 4 1,1-4-1,3 4-1,5-4 2,1 4-4,0-4 2,3 0-2,0 0 0,0 4-1,-3-4 1,1 0-1,-7 0 0,-2 0-2,2 0-8,-9-4-11,0-3-12,4 4-1</inkml:trace>
  <inkml:trace contextRef="#ctx0" brushRef="#br0" timeOffset="376">311 0 31,'0'0'21,"0"0"-4,0 0-2,0 0-3,-11 9-4,1 3-2,1 9-3,-4 3-1,-4 7 0,-1 3-1,-3 5-1,0 1 3,-1 0-3,0-3 1,3 0 1,0-7-1,6-2-1,0-6 0,4-5-1,2-4-5,7-13-2,0 0-15,0 0-10,0 0-3</inkml:trace>
  <inkml:trace contextRef="#ctx0" brushRef="#br0" timeOffset="685">120 46 20,'-18'-18'28,"7"8"-6,11 10-7,0 0-4,0 0-3,0 21-2,4-6-3,6 10-1,3 2 0,3 7 0,2 0 1,1 4-1,1-2 1,-2-1-3,-1-5 1,-1-3-1,-5-4-3,-3-6-8,1-4-19,0 1-3,-9-14-3</inkml:trace>
  <inkml:trace contextRef="#ctx0" brushRef="#br0" timeOffset="1722">736 176 1,'-15'5'6,"15"-5"-1,0 0-2,0 0 1,0 0 0,0 0 1,0 0 0,11 11-1,2-11-1,5 6 2,4-3 1,6 2-1,6-5 0,8 5-1,8-5 1,11 3-1,2-3 1,10-3 0,6-1-1,10 0 1,4-2 0,11 1 0,4-4-1,7 1 2,3-4-3,11 2 2,3-4-1,7 2 0,1-3-2,1 3 0,0-2 0,1 3-1,-6 1 1,-3 2-1,-11 0 0,-7 4 1,-12 1-1,-12 3 1,-14 0-2,-11 0 2,-16 0-1,-14 0-1,-11 3 1,-8-3-2,-6 0-6,-11 0-17,-10-5-9,0 5-4,-6-6 0</inkml:trace>
  <inkml:trace contextRef="#ctx0" brushRef="#br0" timeOffset="5625">920 753 8,'-10'0'16,"10"0"-1,0 0-3,0 0-2,0 0-2,0 0-2,7 13 2,-7-13-4,16 13 1,-7-8-1,5 6 1,-1-3-1,3 2 0,-1-1-2,2 0 0,-2-2-1,0 0 0,-1 0-2,-2-4-3,0 2-8,-2-5-10,-10 0-11,16 0-1</inkml:trace>
  <inkml:trace contextRef="#ctx0" brushRef="#br0" timeOffset="5948">1116 723 1,'0'0'21,"0"0"-3,-5-10-4,5 10-2,0 0-5,-8 18-3,0-7-1,-1 7 0,-2 1-2,-3 5 0,0 2 0,-2 3 0,-1 0 2,4-1-2,0-3 1,1-3-1,3-3-1,2-5-3,3-2-7,4-12-9,0 0-12,0 0 0</inkml:trace>
  <inkml:trace contextRef="#ctx0" brushRef="#br0" timeOffset="6271">1007 691 20,'0'0'21,"0"0"-5,0 0-4,0 0-4,0 13-1,-3 0-5,3 7 0,0 3 0,0 5-1,0 1 0,4 5 1,-4-1 0,5 0 0,-1-4 0,2-2-2,-2-5 1,-1-4-5,2-2-6,-5-5-13,0-11-8,0 0-2</inkml:trace>
  <inkml:trace contextRef="#ctx0" brushRef="#br0" timeOffset="6557">942 828 20,'0'0'20,"0"0"-7,0 0-3,12 0-5,-2 5-4,6-1-9,3 4-16,2-8-4</inkml:trace>
  <inkml:trace contextRef="#ctx0" brushRef="#br0" timeOffset="6985">1414 840 9,'0'0'9,"0"0"3,0 0-4,0 0-1,0 0 1,11 8 1,-11-8-3,15 0-1,-15 0-2,20 3 1,-6-3 0,5 0-1,1 0 0,10 0 0,4 0 0,8 0 0,7-4 1,8 4-1,4-7 1,9 3-1,5-1-1,6 1 1,5-2 0,6 1 1,4-3-1,5 1-1,2-1 0,3 2 0,-1-4 0,-1 1 0,-5-1-1,-5 0 0,-9 0 0,-9 0 0,-13 1 0,-9 1-1,-12 2 2,-10 0-4,-11 6-2,-21 0-11,10-11-21,-10 11 0,-18 0-2</inkml:trace>
  <inkml:trace contextRef="#ctx0" brushRef="#br0" timeOffset="7903">960 1404 6,'-13'0'13,"13"0"-1,0 0-3,0 14 0,0-14-1,3 19-2,0-9 0,4 6 0,-1-2 0,3 4 0,1-3 0,0 1-3,1 0 0,3-2 1,-3-2-3,2-1-2,-2 0-6,1-5-13,-12-6-11,24 8 0</inkml:trace>
  <inkml:trace contextRef="#ctx0" brushRef="#br0" timeOffset="8206">1151 1457 8,'0'0'32,"-10"0"0,0 4-18,2 6-5,-6 1-3,-1 7-2,-6 3-2,-4 3 0,-1 1 0,-1 1-1,-1-1 0,3-2-1,5-4-1,3-5-6,7-3-4,10-11-11,-12 3-10,12-3-1</inkml:trace>
  <inkml:trace contextRef="#ctx0" brushRef="#br0" timeOffset="8505">980 1408 9,'-17'-6'21,"8"3"-6,9 3 1,0 0-6,0 16-2,3 0-1,1 2-2,2 6 0,-2 5-1,2 7 2,-2-4 0,0 4-4,0-2-2,-4-4-10,6-4-15,3 1-7,-3-13-1</inkml:trace>
  <inkml:trace contextRef="#ctx0" brushRef="#br0" timeOffset="9369">1479 1533 1,'-9'5'3,"9"-5"1,0 0 1,0 9 0,0-9 3,11 9 0,1-5 0,-1 2 1,9-2 2,2-2-3,9 3 2,7-5-3,10 2 1,8-6-3,10 4 1,9-9 0,8 3-2,8-7 1,8 5 1,4-6-2,3 3-1,0-2 0,0 3 0,-3-2 0,-3 3 1,-7 1-2,-7 0 0,-12 3-1,-8 1-1,-14 1 1,-11 0-1,-10 3 1,-8 0 0,-11 0-1,-12 0 0,0 0-2,0 0-2,0 0-10,-7 8-23,7-8 1,-10 0-4</inkml:trace>
  <inkml:trace contextRef="#ctx0" brushRef="#br0" timeOffset="357520">1162 3626 7,'0'0'30,"0"0"-13,-17 10-3,7 2-6,-9-1 0,0 8-2,-8 0-2,2 6 0,-9 1-1,3 3 1,-2-1-2,0 0 2,-1-2-3,4-2 1,3-3-1,3-2-1,7-7 1,1-2-2,7-4-1,9-6-6,0 0-10,7-13-11,3-6-5</inkml:trace>
  <inkml:trace contextRef="#ctx0" brushRef="#br0" timeOffset="357806">1001 3667 23,'0'0'21,"-10"0"-2,0 0-7,4 11-3,-6 1-2,2 6-3,-2 3-2,-1 2 0,-1 2 0,0 1 0,-1 0-1,1-1 0,1-7 0,2 0 0,3-6-3,-2-4-2,10-8-1,-10 7-1,10-7-4,-4-11 1,4 11 0,0-19-2,0 6 2,0-4 4,0-1 2,0 0 0,0-1 5,-4 2 0,1-1 3,3 5 0,-4 1 3,4 12 0,-4-16-1,4 16-1,0 0 0,0 0-2,14 10-1,-3 1-2,2 7 2,3 2-1,1 3-1,5 3 1,-4 0-1,3-1 1,-1-2-2,-5-4-3,3-3-5,-8-5-4,5-2-4,-6-5-7,-9-4-8</inkml:trace>
  <inkml:trace contextRef="#ctx0" brushRef="#br0" timeOffset="358580">1435 3871 9,'-10'0'19,"10"0"-2,0 0-1,0 0-6,0 0-4,0 0 1,0 0-3,0 0 1,0 11-2,0-11 0,22 9 2,-7-5-2,10 4 2,4-3-2,14 2 0,4-2 1,12 0-1,6-5 0,8 0 0,10-4 0,8-2-1,6-3 1,7-1-1,2-1 2,3-1-1,3 1 0,0 0-2,-3 1 1,-3 5-1,-6-1 0,-7 6 1,-11-5-1,-7 5 1,-14 0-1,-11 0 0,-14 0 1,-9 0-1,-13 0-1,-14 0 0,0 0-2,0 0-3,-10-3-12,1 3-20,0-9-3,9 9-1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8-26T15:53:58.645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4001-14 28,'15'-16'25,"-15"16"-2,0 0-3,0 0-4,0 0-1,0 0-6,0 0-2,-13-3 0,13 3-4,-30 26 0,3 0-2,-13 13 0,-13 13-1,-16 12 1,-14 18-1,-17 15 1,-19 14-1,-16 18 0,-16 16 1,-14 10-1,-8 13 2,-6 5-1,0 9 1,-1-3 0,5-1 1,8-13-1,16-13 0,11-17 0,22-19-3,14-20 1,16-22-2,25-19 0,11-22-7,22-13-13,11-22-19,12-22 2,11-11-2</inkml:trace>
  <inkml:trace contextRef="#ctx0" brushRef="#br0" timeOffset="1">1610 1712 31,'33'-25'33,"-33"25"0,0 0-23,0 0-3,-17 27-3,-3 14 2,-9 9-3,-8 18-1,-10 10-1,-5 10 2,-5 2 0,1 6 0,-2-3 1,7 0 0,1-22 0,13-1-3,9-20 1,13-8-2,10-10 1,14-8-2,16-11 2,12-8-1,14-5 0,15 0 1,11-8 0,8-2-1,8-2 1,4-3 0,2-2 0,-3 4 0,-7-1 0,-10 3-1,-5 1 1,-11 5 0,-13 0 0,-12 5 0,-12-7 0,-6 7 1,-20 0 0,0 0-1,0-21 1,-12 9 1,-6-7-2,-3-6 3,-6-11-4,-4-9 2,-2-12-2,-3-10 0,-3-10-2,-7-11-3,0 3-3,-9-13-23,1 5-9,1 4-1,-3 7-1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28.01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22 0 3,'0'0'16,"0"0"2,0 0-4,0 0-1,0 0-2,0 0 0,6 16-2,0-6-1,9 7 0,-4 0-2,7 3 1,-1 0-1,5 1-3,-5 0 0,3-2-1,-4-3-1,0-1 1,-4-4-1,0-2-1,-3 0-3,-9-9-2,17 10-14,-17-10-16,12 0-1,-12 0 0</inkml:trace>
  <inkml:trace contextRef="#ctx0" brushRef="#br0" timeOffset="331">323 16 22,'0'0'35,"0"0"-1,-12 7-21,-1-2-3,3 9-3,-9 2-1,-1 7-5,-6 6 0,-3 6 0,-3 2-1,-1 4 1,1-2-1,2-2-1,5-4-2,2-7-8,11-4-7,5-6-15,7-16-1</inkml:trace>
  <inkml:trace contextRef="#ctx0" brushRef="#br0" timeOffset="594">236 24 20,'-9'-17'36,"-4"17"-8,13 0-11,-12 7-5,4 3-3,3 9-3,-4 3-4,2 6-1,-2 5-1,1 3 1,0 0 0,0-3-1,1-3 1,2-5-2,1-4-2,-2-8-5,6-4-8,0-9-13,0 0-6,0-13 1</inkml:trace>
  <inkml:trace contextRef="#ctx0" brushRef="#br0" timeOffset="835">58 64 13,'-15'-15'20,"0"8"-6,15 7 2,-6 19-5,6 1-2,0 6-4,0 4 0,0 5-1,0 4-1,3 0-6,2-4-22,4 3-6,-6-13-1</inkml:trace>
  <inkml:trace contextRef="#ctx0" brushRef="#br0" timeOffset="2091">453 187 17,'0'0'20,"0"0"-4,0 0-1,0 0-6,0 0 0,0 0-2,0 0-3,0 0 0,15 0-1,-6 0 0,4 0 0,3 0-1,5 5 0,7-5 0,6 0 0,6 0 1,7 3 1,7-3-1,9 0-1,6 0 1,12 0 0,4 0-1,6 0 0,4 0 0,7 0 1,2-4-1,4 4 0,5-4-1,1 4 0,2-2 0,4 2 0,1-6 0,6 3 0,0-2 0,-3-1 0,-3-2 1,-2 0-1,-8-1 0,-5 1 0,-11-2 0,-12 3-1,-17 0 1,-8 3-1,-18 0 1,-11 4-1,-10-4 1,-8 4-2,-11 0-1,-12-3-4,2 6-11,-10-3-17,-2 0-4,0 0-2</inkml:trace>
  <inkml:trace contextRef="#ctx0" brushRef="#br0" timeOffset="3354">1003 678 14,'0'0'20,"0"0"-5,0 0 0,8 11-3,1 0-1,-3-1-1,9 5 0,-3-1-1,4 3-3,-1-1 1,3 0-4,-2-1-1,-1-2-1,-2-1-1,-1-5-3,1 1-5,-13-8-10,18 0-12,-7 0-5,-11 0-2</inkml:trace>
  <inkml:trace contextRef="#ctx0" brushRef="#br0" timeOffset="3627">1226 673 10,'-14'0'30,"14"0"-10,-18 15-8,2-4-1,0 8-6,-5 2 0,-1 4-3,-2 3-2,1 0 1,-1 0-1,4-3 0,4-2-5,1-8-11,4-8-15,11-7 2</inkml:trace>
  <inkml:trace contextRef="#ctx0" brushRef="#br0" timeOffset="3880">1169 599 28,'-11'-3'34,"11"3"-17,-9 7-3,3 2-4,6 7-3,-7 2-2,7 5-2,-5 3 0,5 4 0,0 1 0,0 2-3,-4-3 0,4-3-5,0 1-4,0-8-11,0-5-13,0-1-3</inkml:trace>
  <inkml:trace contextRef="#ctx0" brushRef="#br0" timeOffset="4151">995 746 14,'9'-3'28,"6"7"-14,2 4-6,3 1-6,2 5-16,3-6-12,9 7 0</inkml:trace>
  <inkml:trace contextRef="#ctx0" brushRef="#br0" timeOffset="4527">1635 793 4,'10'-6'33,"-10"6"-12,0 0-5,0 0-2,0 0-4,0 0-3,0 0-2,0 0-2,0 0 0,0 0 0,12 0 2,-2 4-1,8 1-1,6-1 1,8 1-1,8 1 1,9 1 1,5-3-3,9 0 0,5-4 0,8 3-1,4-3 1,8-5 0,6-3 0,3 0 0,-2-3-1,3 3 1,-4-2-1,-4 2 0,-8-2 0,-7 3-1,-13 1 1,-8 2-1,-7 0 0,-12 4 1,-8-4-1,-6 4 0,-7 0 0,-14 0 0,12 0-2,-12 0-5,0 0-22,0 0-10,-17-3-1,17 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41.233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11 85 17,'9'-28'18,"-2"13"-5,5 4 1,-1-3-3,4 7-1,-1 0-2,6 7-2,-3-3 0,4 7 0,-4 2-3,3 6 0,-4 3-1,1 3 2,-4 3-3,0 3 2,-7 1-1,-1 1-1,-5-2 0,-4 2 0,-5-3 0,-5-2-1,-3-5 1,-1-1 0,-2-7-1,-4-2 0,2-6 0,-1 0 1,2-7-1,3-3 0,3-2 0,2-3 0,1-4 1,6 0-1,2-3 0,4-2 0,5 0 0,3 1 0,3 0 1,5 3-1,0 2 0,3 4 1,3 3-1,0 4 1,-2 3-1,-1 4 1,-1 8-1,-4 1 0,-3 5 1,-3 3-1,-5 4 0,-3 2 1,-6 3-1,-4 0 1,-4 0-1,0-3 1,-4-3-1,1-2 2,-1-7-2,0-3 0,4-8 2,2 0-2,1-8 0,3-4 0,3-3 1,1-3-1,4-2 0,0 0 0,7 1 0,1 1 0,2 2-1,-1 4 1,2 3 0,0 6 0,1 3-2,-2 5 2,-1 3 0,-2 4 0,0 0 0,-3 1 0,-4 1 0,0-1 0,-5-2 2,-1-2-2,6-9 1,-21 13-1,7-9 0,0 0 1,-2-4-1,3 0 0,1 0 0,2 0 0,10 0-1,-13-4 1,13 4 0,0 0-1,0 0 1,14-4-2,-5 4 2,-9 0 0,17 0-2,-7 0 0,-1 0-4,-9 0-16,9 3-12,-9-3-3,0 0 1</inkml:trace>
  <inkml:trace contextRef="#ctx0" brushRef="#br0" timeOffset="1533">515 98 7,'0'0'8,"0"0"-3,0 0 3,0 0-2,0 0-1,0 0-1,10 0 1,2-3 0,3 3 2,6 0-3,5 0 2,5-3-2,6 3 1,4-5 0,9 5-2,3-5 0,5 5-1,5-4 0,6 4 0,5-7-1,3 7 0,8-5 0,4 5 0,6-3 0,8 3 1,3 0-1,6 0 0,6 3 0,3 0 2,3 1-1,3 1 0,3-1 0,3 1 2,-1-5 1,3 5 0,-3-5-2,3 0 1,-5-5-1,-3 5-1,-6-4 0,-3 4 2,-10 0-3,-6 0 0,-12 0-1,-9 4 0,-13-4 0,-11 5 0,-14-5 0,-12 0-2,-9 0-6,-22 0-12,0-10-13,-13 6-2,-12-5-2</inkml:trace>
  <inkml:trace contextRef="#ctx0" brushRef="#br0" timeOffset="2458">575 389 6,'-13'0'6,"13"0"0,0 0 0,0 0 3,11 8-4,3-8 0,8 3 1,6 0 2,9-3-1,6 4-1,7-4-2,10 3 1,7-3 0,7 0-2,8 0 1,8 0-2,9 0 0,6 0 0,7-3 0,7 3 0,7 0 0,5-3-1,4 3 1,3 0-1,0 0 2,5 5-2,-3-5 1,-1 7 1,-5-3-1,-1 2 2,-8 1-1,-2 1 0,-8-2-1,-4 1 0,-8-2-1,-6-1 0,-8 0-1,-8-4 1,-9 0-2,-14 0 0,-9 0-5,-16-5-12,-12 0-15,-9 5-2,-12 0 2</inkml:trace>
  <inkml:trace contextRef="#ctx0" brushRef="#br0" timeOffset="3203">795 665 1,'-16'8'5,"2"-2"-1,14-6 1,-9 5-1,9-5 3,0 0-2,7 9 0,4-6 0,7 2-1,6-1 2,8 0 0,8 0-1,10 0-1,7 0 0,11 0-2,8 0-1,9 0 1,10 1-1,6 3 0,7 1 1,6 2-1,7-1 0,3 3 2,4-1 1,1 1 1,1-5 0,6 5 1,-6-8 1,4 2-2,-8-3 3,0-1-3,-7-3-1,-2 5-1,-9-2-1,-8-3 1,-7 4-1,-7-1 0,-11 0 0,-7 0-1,-13 0-1,-10 0 0,-8 1-7,-15-4-12,-22 0-16,9 0 0,-25-7-2</inkml:trace>
  <inkml:trace contextRef="#ctx0" brushRef="#br0" timeOffset="4451">119 1302 13,'0'0'15,"0"0"-1,0 0 0,0 0-4,0 0 0,0 0 0,-9 0-3,9 0-1,0 0-1,0 0 0,0 0-3,-10-10 0,10 10 0,0 0-1,10 4 0,-10-4 0,14 9 2,-4-2-2,0 2 2,2 3-1,-3 0 0,1 2-1,-2 1 0,-4 0 0,-4 1 1,0-4-1,-9 2 0,-1-5-1,-3 0 1,-1-5 0,-3-1-1,-1-3 0,1-3 0,0-1 1,2-5-1,0 0 0,3-2 0,1-1 1,2-1-1,2-3 0,4 2 0,3-2 0,4 3 0,3 0 0,5 1-1,1 1 2,4 4-1,2 3 0,1 4 0,0 0 0,-1 0 0,-1 9 1,-2-2-1,-4 3 0,-2 2 0,-4 0 1,-6 1-1,0 1 1,-5-1-1,-5 0 2,-2-2-2,-3-3 2,1-2-2,-3-2 0,0-4 0,1 0 0,1-9 0,2 1 0,1-3 0,3-1 0,2-1 0,3-3 0,4 2 0,0-3 0,4 2 0,6 0-2,2 2 2,2 2 0,3 0-2,2 5 2,3 2 0,1 4 0,-2 3-1,0 3 1,-2 2 0,-3 4 0,-2 1 1,-7 3-1,-4-1 2,-3 2-2,-9-1 2,-4-2-2,-4-1 1,-5-4-1,0-2 1,-1-7-1,1 0 0,1 0 0,3-9 1,4 1-1,4-1 0,6-1 0,4 0-1,0 10 1,7-16 0,2 11-1,2 0 1,2 5-1,2 0-3,2 5-8,-2 3-24,0-2 1,1 4-2</inkml:trace>
  <inkml:trace contextRef="#ctx0" brushRef="#br0" timeOffset="5670">570 1454 6,'12'-8'14,"3"8"3,-5 0-6,1 0-1,1 0-2,4 4 0,2 2-1,4-3-1,6 3 0,4-2-3,7 4 1,3-3 1,11-1-1,5 2-2,11-2 1,8-1-1,11-3 0,10 4 2,11-4-1,11 0-1,10 4 0,10-4 0,6 0 0,7-4 0,4 4 0,3-3 0,2 3 0,-4-6 0,-2 6 0,-8-5 0,-7 5-1,-11 0 0,-13 0 0,-15 3-1,-15-3 0,-17 7 0,-15-3 0,-17 4-1,-13-1-1,-13 2-3,-12-9 0,-11 15-5,-10-11-12,-3-4-13,-2 8 0,-7-11 0</inkml:trace>
  <inkml:trace contextRef="#ctx0" brushRef="#br0" timeOffset="6541">788 1829 7,'-14'8'6,"14"-8"-1,-11 5 1,11-5 1,0 0 0,0 0-2,11 12 3,3-12 1,6 7 0,7-7-1,9 7 1,9-7 0,12 5-3,8-5 0,14 3-1,9-3-1,11 0-1,9 0 0,10 0 0,6-4 0,9 4-1,6-6 0,2 6-1,1-5 1,3 5-1,-4-5 0,-6 5 0,-7-5 0,-10 5-1,-10 0 1,-9-2-1,-13-2 1,-10 4 0,-13-4-1,-8 4 0,-11-4 0,-9 4 0,-8-4 0,-8 4-1,-4 0-2,-15 0-7,0 0-19,0 0-5,-12-9-1</inkml:trace>
  <inkml:trace contextRef="#ctx0" brushRef="#br0" timeOffset="7316">916 2234 9,'-14'-5'13,"14"5"0,-14-4-4,14 4 3,-15-4-2,15 4-1,-13-3 1,13 3-3,0 0-1,-9 0-1,9 0-2,0 0 1,0 0-2,0 0-1,16 8 1,2-1-1,5-1 0,9 2 1,9-1 3,15 3-2,12-3 0,16 0-1,12-1 0,14 0 0,16 0 0,13-2 0,9-4 0,10 0-1,8 0 1,1 0 0,1-9-1,-4 0-1,-9-2 1,-8-2 0,-14-1-1,-13 0 1,-20-1-1,-17 3 0,-18 2 1,-14 1-1,-14 4 0,-12 1 0,-11 4 0,-14 0 0,10 4 0,-10-4 0,-6 11 0,6-11 0,-5 13-1,5-13 0,-3 10-2,3-10-7,0 0-17,0 0-9,3-20-1,-3 7 0</inkml:trace>
  <inkml:trace contextRef="#ctx0" brushRef="#br0" timeOffset="8504">162 2900 8,'-9'0'12,"9"0"3,0 0-3,0 0 1,0 0-2,0 0-2,0 0-1,0 0-1,0 0-3,12 0 0,-12 0-2,13 12 0,-13-12 0,11 18-1,-7-7-1,-4 2 1,0-1 0,-4 2 0,-3-3 0,-1 1 0,-7-1 0,0-2-1,-4-1 1,0-1-1,0-3 1,1-4-1,3 0 1,2 0-1,13 0 0,-11-14 2,11 4-2,6-2 0,2 0 1,4-1-1,1-1 0,2 2 2,-1 2-1,1 0-1,-1 4 2,0 3-1,-3 3-1,-1 0 1,-10 0 0,15 11 0,-15-11-1,6 17 1,-6-6 0,-3-2 0,-3 2-1,-3-1 1,-3-2-1,0 0 1,0-3-1,-1-1 0,0-4 1,0 0-1,2 0 0,11 0 1,-13-11-1,13 11 0,-5-18 0,8 8 0,0-1 1,5 0-1,2 0 0,3 0 0,4 2 0,0 2 0,2 3 0,1 4 1,-1 0-1,0 5 0,-4 2 0,-3 5 1,-4 1-1,-4 2 1,-4-1-1,-5 1 1,-4 0-1,-4-2 0,-1-1 2,-3-2-2,-1-4 2,0-2-2,1-4 1,0 0-1,1-6 1,3 1 0,1-4-1,5-1 1,2 0-1,2 0 0,3 10 0,6-18 0,6 12 0,4 0-1,7 6 1,3-4 0,1 4 0,2 6-1,-2-1 1,-1 2 0,-6 3 0,-6 0 0,-7 1 0,-7 3 1,-4-2-1,-6 1 0,-3-1 0,-5-1 0,-3-1 0,-1-2 0,-4-4 0,1-1 0,1-3 0,-1 0 0,2-6 1,4 1-1,3-3 0,4-1 0,5-2 1,4-1-2,3 0 1,5-1-1,2 0-2,3 0-5,6 4-12,3 4-15,-2-1-2,3 6 0</inkml:trace>
  <inkml:trace contextRef="#ctx0" brushRef="#br0" timeOffset="9828">582 3048 17,'0'0'20,"0"0"-8,0 0 1,0 0-3,0 0-5,9 6 2,-9-6-3,13 5 2,-13-5-2,21 5 2,-3-2-1,6 1-1,5 0 0,11 0 0,5-1 0,10 2-1,12-2-1,14 2 1,12-5-1,12 4-1,14-4 0,12 0 1,13 3-1,12-3 0,6 0 1,9 5-2,4-1 4,3 2-3,1 1 1,2 3-1,-3-1 1,-6 1-2,-8 1 2,-6-1-2,-14-3 1,-8 0-1,-13-4 0,-18-3-1,-15 0-2,-17-7-8,-11 3-19,-17-1-6,-19-4-1,-13 3 0</inkml:trace>
  <inkml:trace contextRef="#ctx0" brushRef="#br0" timeOffset="10625">848 3403 9,'-27'3'8,"16"-3"1,11 0-2,-14 5-1,14-5 0,0 0 0,0 0 0,21 10-1,-2-10 1,9 9-1,10-5 1,10 5 1,11-4-1,18 2-1,11-3-1,14 3 1,13-7-1,15 5-2,10-5 1,9 0-1,7-4 2,7 0-1,-1 0 1,4-1-2,-4-1 1,-5-1 0,-10 1-1,-8 0-1,-14 3 0,-14 3-1,-23-3-2,-17 3-2,-16 0-6,-21 5-13,-19-2-10,-11 8-2</inkml:trace>
  <inkml:trace contextRef="#ctx0" brushRef="#br0" timeOffset="11324">891 3776 1,'-10'-4'25,"10"4"-2,0 0-2,-11-8-4,11 8-6,0 0 0,0 0-5,0-10 0,0 10-2,10-3 0,4 3-3,2 5 1,9-2 1,8 1-1,9 1 2,10-1-2,11 2 4,11-2-4,9 1 0,11-5 1,12 7-3,4-7 2,9 3-1,7-3 0,4 0 1,1 0-1,0-3 2,-2-1-3,-2 0 2,-11 4-2,-7-4 2,-13 4-2,-11 0-1,-14 5 1,-10-2-1,-12 2 1,-7 1-1,-6-1 1,-3-1-1,-1 0 1,-1 1 0,0-5 0,2 5 0,-1-5 0,0 0 0,-2 3 0,-2-3 0,-3 0-1,-4 0 0,-1 0-1,-6-4-1,-2 4-6,-12-12-13,0 1-16,0 2 0,-12-6-1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8:02.104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2 588 7,'0'0'9,"0"0"-2,0 0 1,0 0-3,0 0-1,-3 13-1,3 5 1,0 6 0,0 6 1,0 9 0,0 10-1,0 6 1,3 12-1,2 9-1,2 12 1,2 9 0,2 15-2,0 16 1,3 14-1,-4 10-1,2 10 0,-4 3-1,0 0 1,-1-4-1,-1-8 0,-1-14 2,0-13-2,3-17 1,-1-19 0,2-15 1,1-14-2,1-15 0,-2-14-1,2-12-8,0-13-21,-5-23-4</inkml:trace>
  <inkml:trace contextRef="#ctx0" brushRef="#br0" timeOffset="730">54 718 8,'0'0'11,"0"0"1,13 0-4,3 0-3,8 0 2,9 0-1,8 0-2,11 0-1,10 0 1,11 0-1,13 0-1,11 0 0,11 0 0,10 0 0,8-4-1,9 1-1,5-2 1,1 0-1,1-1 2,-3 1-2,-3-1 1,-3-1 0,-8 2 1,-8 2-1,-12 0 2,-8 0-2,-11 3 0,-12-4 0,-11 4 0,-14 0-1,-11 0 0,-10 0 1,-7 0-1,-8 0 1,-13 0 1,0 0-1,0 0 2,0 0-1,-12 10 0,12-10 2,-20 8-2,11-4-1,0-1 1,9-3-1,-13 9 0,13-9 0,-6 13 1,6 0 1,-3 4-2,3 8 2,3 7 0,2 12-1,-1 10 0,3 16 0,0 9-1,4 14 1,0 9-1,1 14-1,1 10 0,1 6 1,-3 7 0,1 4-1,0 3 2,1-3-2,-1-5 0,-1-11 0,-1-13 3,2-12-3,0-15-1,-2-20-5,1-11-4,-7-18-18,-4-12-10,6-6-1</inkml:trace>
  <inkml:trace contextRef="#ctx0" brushRef="#br0" timeOffset="5106">1208 0 9,'-7'12'8,"2"2"-1,-1 5 0,-1 7-1,-2 7 0,-3 10 0,-2 4 1,-1 7-1,-3 0-3,2 2 1,1 0-1,0-2-2,-1-8 0,4-4 1,2-10-1,1-7 1,3-6-1,2-4 0,4-15-1,-7 13 2,7-13-1,0 0-1,0 0 0,0 0 0,0 0 0,-4 9 0,4-9-1,0 0-1,0 0-3,0 0-5,0 0-15,0 0-4</inkml:trace>
  <inkml:trace contextRef="#ctx0" brushRef="#br0" timeOffset="6993">1266 38 2,'0'0'10,"8"-9"-4,-8 9 2,0 0-3,0 0 0,0 0-1,-3 16 1,-2 0 1,-1 9 1,-5 8-1,1 13 0,-6 9-1,0 10 0,-2 4 0,0 3-3,-1-4 1,0-3-2,3-9-1,1-9 1,1-12-1,4-9 1,2-8 0,3-7 0,5-11 0,-5 10 0,5-10 0,0 0 0,0 0 0,0 0 0,0 0-1,-4-11 0,4 11 0,0-10-1,0 10 1,-6-11-1,6 11 1,0-9-1,0 9 1,0 0-1,0 0-1,-6-9-1,6 9-1,0 0-3,0 0-1,0 0-3,0-10-8,0 10-7</inkml:trace>
  <inkml:trace contextRef="#ctx0" brushRef="#br0" timeOffset="7640">1148 50 3,'0'0'9,"0"0"-2,0 0 0,0 0 0,0 0-4,0 0 0,0 0 0,8-3 0,-8 3 1,14 16 1,-3-1 1,0 6-1,7 7-1,1 4 1,5 7-2,2 4 1,3 5-1,2 3-1,0 0-1,2-1-1,0-1 1,-3-4 1,-1-4-1,-5-5-1,-2-5 1,-4-6 0,-2-6-1,-7-7 0,0-2 1,-9-10-1,0 0-3,0 0-5,0 0-6,0-20-14,0 8-3</inkml:trace>
  <inkml:trace contextRef="#ctx0" brushRef="#br0" timeOffset="8211">1283 68 9,'0'0'9,"0"0"0,0 0 0,0 0-4,0 0-1,0 0 0,0 0-1,0 0 1,3 9-2,-3-9 2,12 21 0,-1-4 1,3 7-2,3 2 2,6 6 0,2 3-2,3 5 0,4 0 0,1 4-2,-1-2 0,1 1 0,-3-1-1,-3-2 1,-2-2-1,-1-4 1,-7-3-1,0-5 1,-5-6-1,-1-4 1,-3-4-1,-8-12 1,10 15 1,-10-15-1,0 0 0,0 0-1,0 0-4,0 0-4,0 0-15,0 0-9,0 0 0</inkml:trace>
  <inkml:trace contextRef="#ctx0" brushRef="#br0" timeOffset="9535">359 3488 9,'-30'101'9,"15"-43"0,-3 4 0,2-1-4,-2-2-1,1-3 0,3-4 0,1-8-3,1-7 2,3-9-2,2-7 1,2-6-4,2-6 1,3-9-5,0 0-6,0 0-8</inkml:trace>
  <inkml:trace contextRef="#ctx0" brushRef="#br0" timeOffset="15499">458 1530 4,'20'-4'4,"-4"4"1,4 0-2,7 0 0,8-5 2,8 1-1,11 0 1,6-4-2,6 1-1,10-1 0,5-1-1,4 0 0,4-1 0,0 0 0,-1 0 0,-3 0 1,-2 1 0,-5-2 0,-4 2 0,-11 1 1,-5 1-1,-8-1 2,-7 3-2,-9-1 0,-5 3 0,-10 0-1,-4 3 0,-5-4 1,-10 4-1,11 0 1,-11 0-1,0 0 0,0 0 1,0 0-1,0 0 0,0 0-1,0 0 0,0 0 0,0 0 0,0 0 0,10 0 0,-10 0 0,0 0 0,13 5 0,-13-5 0,11 3 0,-11-3 0,16 0 0,-16 0 0,16 5-1,-16-5-3,15 3-2,-15-3-3,15 0-4,-15 0 1,14 4-7</inkml:trace>
  <inkml:trace contextRef="#ctx0" brushRef="#br0" timeOffset="16289">2152 1399 3,'5'-9'9,"-5"9"-4,0 0-2,0 0 1,0 10-1,0-10-2,4 21 2,-1-4-1,-3 6 1,4 5-1,-1 7 0,2 6 0,-1 5 0,1 6-1,0 5 2,1 4-2,2 3 1,-2 0-1,-2 6 1,2-1-2,-3 3 2,-3 1-1,0-3 0,0-3 1,0-2-2,-6-4 1,0-7 0,0-8-1,-1-8 1,1-9-2,1-8-3,0-6-7,5-15-18</inkml:trace>
  <inkml:trace contextRef="#ctx0" brushRef="#br0" timeOffset="17086">470 1626 3,'0'0'6,"0"11"-1,0 3-2,0 6 0,3 9 1,1 7 2,0 12-1,2 8-1,-2 9 0,5 6-2,-3 4 2,4 4-2,-3-1 0,4 0-1,-2-5 1,0-3-2,2-9 0,-2-8 1,1-6-1,-2-9 1,3-7-1,-4-6 0,1-7 0,-2-5-5,0-4-6,2 1-15</inkml:trace>
  <inkml:trace contextRef="#ctx0" brushRef="#br0" timeOffset="28478">1124 1732 2,'0'0'4,"0"0"-2,0 0 0,0 0 1,0 0-1,0 0 0,0 16 0,0-5 2,4 4 0,-4 5 0,6 6 0,-3 3-1,3 8-1,-1 2 0,1 5 0,-1 2-1,3 2-1,-2-3 2,1-2-1,-1-3-1,0-4 0,0-3 1,0-5-1,-1-7 0,-1-4 0,-1-2 2,0-5-2,-3-10 1,3 12-1,-3-12 0,0 0-1,0 0-5,0 0-5,0 0-15</inkml:trace>
  <inkml:trace contextRef="#ctx0" brushRef="#br0" timeOffset="29291">936 1800 1,'-73'12'5,"36"-5"1,0-1-2,2-2-1,4-4 2,2 5-1,5-2 1,6-3-3,2 3 1,4-3 0,12 0 0,-16 0 1,16 0-1,0 0 0,0 0 0,0 0 1,0 0-2,0 0-1,0 0 0,0 0 0,0 0-1,0 0 2,0 0-2,0 0 0,0 0-2,-7 16 2,7-3 0,0 5 0,4 7 0,-1 4 2,0 6-2,1 3 0,2 4 0,0 1 1,1 1-2,0-2 2,1 0-2,-1-2 1,-2-2 0,2-6 0,-3-2 0,1-3 1,-2-2-1,1-4 0,-4-5 0,3-2 1,-3-5-1,5 0 0,-5-9 0,0 0 0,3 11 1,-3-11-1,0 0 0,0 0 0,0 0 0,0 0 0,0 0 0,7 9 0,-7-9 1,9 0-1,-9 0 0,20 0 1,-6 0-1,3-3 0,5 3 0,2 0 0,6-3 0,2 3 0,3 0 0,3 0 1,3 0-1,-3-5 0,4 2 1,-4-4-1,0 3 0,-4-3 1,-3 3-1,-4-1 0,-5 0 0,-2 2 0,-6 3 0,-1-3 0,-4 3 1,-9 0 1,12 0-1,-12 0 0,0 0 1,0 0 0,0 0 0,0 0-1,0 0 1,0 0-2,0 0-4,0 0-10,0 0-18,-16-15 0</inkml:trace>
  <inkml:trace contextRef="#ctx0" brushRef="#br0" timeOffset="31847">1291 1768 6,'14'0'7,"7"-4"-1,-3 4 2,4-4 1,4 4-3,6-6 1,4 0 0,1 0-1,6 0-2,0-1 0,2 1-1,-1-3 0,1 4 0,-5-2-1,-2 3 0,-4-2 0,-3 4-1,-6-2 0,-3 4-1,-5-4 1,-3 4-1,-4 0 2,-10 0-2,12-3 0,-12 3 1,0 0-1,0 0 0,0 0 1,0 0-1,0 0 0,0 0 0,0 0 0,0 0 0,0 0 0,-9 7 0,9-7-1,0 0 1,0 0 0,0 11 0,0-11 0,0 15-1,0-4 1,0 4 0,0 2 0,0 1 0,5 4 0,-2 2 1,0 1-1,1-1 0,1-2 0,-1-2 0,0-2 0,-1-4 0,0-4 1,-3-10-1,3 11 1,-3-11 0,0 0 1,0 0 0,0 0 1,0 0 0,0 0-1,0 0 1,-13 0-2,13 0 0,-19-8 0,6 4-1,-5 0 0,-3 1 0,-3 3-1,-6 0 1,-4 0 0,-3 3-1,0 1 1,-3 1 0,0 1-1,-1 1 1,3-2 0,3 2 0,3-1 0,4-1 0,4 1-2,4-2 2,7-1 0,2 0 0,11-3 0,-10 0 0,10 0-1,0 0 1,0 0 1,0 0-1,0 0 0,0 0 0,0 0 0,0 0 2,0 0-2,-10 3 0,10-3 1,0 0-1,0 0 0,0 0 1,0 0-1,-6-12 0,6 12 0,0-11 0,0 11 1,-4-18-1,4 7 0,-5-1 0,2-2 0,3-2 1,-6-2-1,3 0 0,0-3 0,0 2 0,0 1 1,3 1-1,-3 2 0,3 3 0,0 3 0,0 9-1,-4-10 0,4 10-1,0 0-5,0 0-4,0 0-12,0 19-10,-7-10-2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8:03.76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1151 9,'0'0'9,"16"-7"-1,1 7-1,7 0-2,7 0 1,10 0 2,11 0 1,12 0-2,11-3-1,16 1 3,11-6-4,17 2 2,14-8-2,16 0 0,7-6 0,10 2-2,2-4 0,1 1 0,-4 2 0,-5-1-1,-11 5 1,-12 1-2,-15 4-1,-12 1 1,-18 5-1,-16 0 1,-14 1-2,-18 0-4,-12 3-7,-20 4-16,-12-4-9,-12 0 0</inkml:trace>
  <inkml:trace contextRef="#ctx0" brushRef="#br0" timeOffset="8858">498 1147 8,'0'0'6,"-7"24"-2,-2 2 2,0 9 0,-3 12-2,-2 9 0,-1 10 0,-1 7-1,-2 2 1,0 3-1,-1-4-1,2-2 1,0-8-2,3-5 2,0-12-2,3-6 0,2-11-1,4-5 1,1-7 0,4-7-2,0-11 2,-4 13-1,4-13 1,0 0 1,0 0-1,0 0 1,0 0-1,0-11 1,0 11-1,-3-13 1,3 13 0,-7-16-1,7 16-1,-11-17 0,4 7 0,-2-1 1,0 0-2,-2 0 2,0 0-2,1-1 2,0 4-2,-1-2 0,11 10-6,-15-11-11,7 0-10</inkml:trace>
  <inkml:trace contextRef="#ctx0" brushRef="#br0" timeOffset="10964">2203 1007 2,'0'0'6,"0"0"1,0 0-2,0 0 2,0 0 0,6 20-2,0-2 0,1 7 2,0 8-1,5 10 1,2 6-1,3 11-1,2 5 0,5 7 0,-2 6-2,6 6 1,-2-1-2,2-4-1,-4-7-1,-1-6 1,-2-12-1,-3-10 0,-4-15-3,-4-14-6,-10-15-10,15-5-12,-19-19-1</inkml:trace>
  <inkml:trace contextRef="#ctx0" brushRef="#br0" timeOffset="11437">2315 1011 9,'0'0'9,"0"0"0,0 0-1,0 0-2,0 12 1,4 1-1,1 7 2,1 8-2,7 13 0,-3 5 1,6 12-1,0 6-1,6 8-1,-1 2-1,3 3 1,1-5-2,-2-1-1,3-4 0,-3-3 1,0-8-2,-5-6 1,-1-10-1,-2-5 1,-6-8 0,0-4 0,-5-9-1,2-4 1,-6-10 0,0 0 0,0 9-1,0-9 1,0 0 0,0 0-1,-10-8 1,10 8-1,-12-4 0,12 4 0,-13-5 2,13 5-2,-15-3 0,5 3 0,-1-3 0,-2 3 1,-2-3-1,-1 3 0,-3-4-3,-1-2-13,-5-2-17,8 5-2,-9-8 0</inkml:trace>
  <inkml:trace contextRef="#ctx0" brushRef="#br0" timeOffset="15973">825 604 9,'125'-21'6,"-56"11"-1,4 1-1,2 3-1,1 1-2,0-1 1,0 3-1,-3-1 2,-2 1-1,-6-2 0,-2 0 1,-5 0 0,-5-2 0,-8 1 1,-5 2-2,-8-1 1,-7 2-2,-4 0-1,-8 3 0,-4 0 0,-9 0-4,11-3-10,0 9-13</inkml:trace>
  <inkml:trace contextRef="#ctx0" brushRef="#br0" timeOffset="31539">1318 32 4,'0'0'6,"-4"13"-1,4-2-3,0 4 1,0 2-1,0 4 0,4 2 1,0 2 0,-1-2-2,1-1 1,-1-3 0,-3-2-1,5-4 0,-5-4 0,0-9 0,4 10 0,-4-10 0,0 0 1,0 0-1,0 0 0,-12-12 1,12 12-2,-10-19 0,4 7 0,-1-2 0,1-2 0,-2 1 0,3-1-2,0 2 2,-1-1 0,3 2 0,3 2 0,-3 2 0,3 9-1,0-16 1,0 16 0,12-11 0,-12 11-1,19-12 2,-3 6 0,4 0 1,3-1-1,5 0 2,2-1-1,5 0 2,0 2-1,2-1-1,0 3 1,-1 1-2,-2 3 2,-2-4-2,-4 4 0,-2 0 0,-4 0-1,-2 0 1,-5 0 0,0 0 0,-5 0-1,0 0 1,-10 0-1,12 0 1,-12 0-1,0 0 2,10 0-1,-10 0-1,0 0 1,0 0 1,0 0-2,0 0 1,10 0-1,-10 0 0,0 0 0,0 0 1,0 0-1,0 0 0,0 0 1,0 0-1,0 0 1,0 0 0,0 0 1,0 0-2,0 0 1,0 0-1,0 0 0,8 13-1,-8-2 1,0 6 0,4 1 0,-4 7-2,3 4 2,-3 3 0,5 1 2,-2 0-2,-3-2 0,5-2 1,-5-3-1,5-4 1,-5-6-1,4-2 1,-4-5 0,0-9 0,0 9 0,0-9 1,0 0 1,0 0 1,0 0 0,0 0-1,-7 0 0,7 0-1,-16-12 0,2 7 1,-5-4-1,-4 0-2,-6 0 0,-3 0 0,-4 1 0,-4 1-2,-2 3 2,-1 0 0,0 4-1,4 0 1,2 0 0,4 0 0,5 0 0,6 3 0,5-3-2,5 0-1,12 0-1,-11 0-3,11 0-5,0 10-15,0-10-8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6:10.707"/>
    </inkml:context>
    <inkml:brush xml:id="br0">
      <inkml:brushProperty name="width" value="0.10583" units="cm"/>
      <inkml:brushProperty name="height" value="0.05292" units="cm"/>
      <inkml:brushProperty name="color" value="#29A229"/>
      <inkml:brushProperty name="fitToCurve" value="1"/>
    </inkml:brush>
  </inkml:definitions>
  <inkml:trace contextRef="#ctx0" brushRef="#br0">278 2275 9,'0'0'15,"0"0"-2,0 0-3,0 0 0,0 19-2,0 1-1,4 8 1,1 10 0,4 11-1,1 7-1,5 11 2,1 9-4,8 13 1,4 10-2,7 10 0,0 11-2,7 6 1,-1 4-2,2 2 0,0-4-2,-2-6 2,-3-14 2,-5-11-2,-2-19 1,-6-12-1,-3-16-1,-4-17-7,0-14-5,-6-12-19,-7-24-1,1-6-1</inkml:trace>
  <inkml:trace contextRef="#ctx0" brushRef="#br0" timeOffset="835">313 2256 17,'-9'-5'17,"9"5"-9,0 0 1,15-7-3,-3 7-1,7 4-1,8 2 1,8 2-2,6 3 0,11 2 1,9 2-1,13-1-1,8 1 0,13-5 0,8-2-2,11-4 1,12-4 0,5-5-1,9-3 0,8-1 0,1-6 0,2 2 1,0-4-1,-7 2 1,-7-2 1,-1 2 0,-14-3 1,-9 3 1,-14 0-2,-9 2 2,-15 0-2,-9 1-2,-12 4-3,-13-3-7,-13 5-6,-6 6-16,-22 0-2</inkml:trace>
  <inkml:trace contextRef="#ctx0" brushRef="#br0" timeOffset="1444">3316 2116 3,'0'-28'20,"0"17"-3,0 0-1,0 11-4,0 0-4,0 0 1,-11 23-2,11 0-3,-5 11 0,2 11-1,3 15 0,-6 11 0,0 12 0,-3 10-1,-4 11-1,-3 10 1,-5 5-1,-2 1 0,-4-2 1,-2-6-1,0-6-1,1-9 0,1-11-1,6-12-5,-1-14-5,5-7-13,7-8-9,-5-13 0</inkml:trace>
  <inkml:trace contextRef="#ctx0" brushRef="#br0" timeOffset="2090">595 4006 3,'47'0'6,"-13"3"-1,4 3 0,12 2 3,4 1-1,11 2-1,10 0-1,7-1 2,11-1-1,9-5 1,10-4-1,10 0 0,13-8 1,7-1-1,7 0-1,4-3-2,3-2 0,-3 0-1,-4-1-1,-12-1-1,-16-3 0,-11 1-3,-16-5-4,-19-2-16,-11 4-8,-29-9 0</inkml:trace>
  <inkml:trace contextRef="#ctx0" brushRef="#br0" timeOffset="2707">517 2522 3,'-9'-28'27,"9"28"-12,-3-12-3,3 12-4,0 0-3,10 19-2,4 1-1,5 5 0,10 7 1,10 6 1,14 6-1,13-1 1,13 2-2,15-6 1,17-6-1,12-7 0,11-7-1,11-11 2,6-8-3,5-3 2,2-7-2,-5-3 1,-5-3 1,-13 0-1,-7-1 0,-15-1-1,-15 1 2,-16 4-2,-16 1-2,-15 1-4,-18 3-13,-21-1-13,-12 9 1</inkml:trace>
  <inkml:trace contextRef="#ctx0" brushRef="#br0" timeOffset="3181">647 3293 2,'-15'-7'17,"4"0"-3,11 7-6,0 0 0,0-10 0,0 10-1,16-4-1,-1 4-1,8 3 1,9 4 1,11 1-2,13 7 0,11 2 0,17 2-2,12 2 1,18-3-2,10-2-1,10-4 0,7-3-1,8-3 0,0-6 0,1-4 1,-7-7-1,-9-2 1,-11-4-1,-10-2 1,-13-5 0,-17 0-1,-15-1-1,-15-3-3,-13 1-11,-12 1-15,-22-6-3,-6 7-1</inkml:trace>
  <inkml:trace contextRef="#ctx0" brushRef="#br0" timeOffset="4046">1016 2358 8,'-7'-23'23,"7"14"-7,0 9-1,0 0-5,0 0-2,0 13-3,7 15-2,1 14-1,3 10-1,4 19-1,4 13 1,3 16-1,4 12-1,2 4 1,1 7-1,4-2-1,-1 0 0,2-4 0,-3-9-2,2-6-2,-4-12 0,-1-12-2,-3-12-4,-2-12-6,2-8-10</inkml:trace>
  <inkml:trace contextRef="#ctx0" brushRef="#br0" timeOffset="4421">1695 2330 13,'8'-39'27,"-8"39"1,0 0-19,-4 18-6,4 11-2,7 16 1,-1 16-1,1 17 0,1 19 0,5 17 0,-1 9 0,2 7 1,4 4-1,0-4-1,1-2 0,0-9-1,3-11-1,-3-15 1,-1-16-3,0-18-4,-5-13-4,-1-22-14,3-11-3</inkml:trace>
  <inkml:trace contextRef="#ctx0" brushRef="#br0" timeOffset="4760">2442 2248 10,'45'-37'28,"-35"33"0,-3 14-18,-2 16-6,-5 14 0,5 17-2,-5 20 2,-7 16-2,0 21 1,-1 17-1,0 12-1,0 6 0,-1-1 0,3-3-1,3-6-2,3-13-3,3-16-9,8-13-16,-7-29-1</inkml:trace>
  <inkml:trace contextRef="#ctx0" brushRef="#br0" timeOffset="7182">38 258 19,'-10'-18'15,"10"18"-5,0 0 0,10 20-1,2 7-1,6 12-2,4 14 2,9 13-1,6 15-3,6 14 0,4 14-1,6 8-1,3 10-1,2 4 0,-3 2-1,0-1 0,-3-6 0,-3-8 2,-2-14-2,-4-11 0,-7-18 0,-5-13 0,-3-14-3,-6-14-3,-3-10-4,-6-11-10,-13-13-10,11-7-2</inkml:trace>
  <inkml:trace contextRef="#ctx0" brushRef="#br0" timeOffset="7791">0 239 7,'6'-11'15,"7"5"0,4 0-3,9-2 1,10-1-3,9-2-1,10-2 1,8-2-5,9 1 0,6-4-2,7 2-1,3-3-1,3 2 1,-4-1-2,2 4 0,-7 1 0,-5 2 1,-9 4-1,-7 2 0,-13 5 0,-8 0 0,-10 8 1,-7 0-1,-9 4 2,-5 3-1,-6 2 0,-3 4 0,0 4 0,-3 3 0,-2 10 0,5 6-1,-3 7 0,3 11 2,6 10-2,5 8 1,2 10 1,4 10-2,3 8 1,3 8-1,4 5 2,0 4-2,-1 3 1,-2-1-1,-2 1 1,0-6 0,0-9 0,-5-8-1,0-12 0,1-9 1,-1-13-1,0-12 0,-1-12 0,-3-11-4,2-8-12,-4-8-13,-11-20-6,17 0 1</inkml:trace>
  <inkml:trace contextRef="#ctx0" brushRef="#br0" timeOffset="9107">2866 216 1,'21'-8'18,"-21"8"-1,6 10-4,-11 11 0,-7 12-4,-4 15-3,-5 17 2,-5 15-5,-7 19-1,-4 14-1,-7 14 0,-1 6 1,-4 4-2,-1 2 1,-2-4 0,4-2 0,1-11-1,5-11 1,4-14-1,6-15-1,7-12-4,3-14-6,6-16-5,5-8-9,-4-20-6</inkml:trace>
  <inkml:trace contextRef="#ctx0" brushRef="#br0" timeOffset="9588">2898 283 16,'-17'-12'18,"17"2"-10,10 8 1,9 2-2,6 0-2,14 0-2,5 7 1,17-1-1,8 6-1,11 4 0,6 3 0,4 6-2,1 3 0,-1 1 0,-7 0 0,-5 1 1,-10 0-1,-10-4 1,-12-2 2,-8-6 0,-10-3 1,-6 1 1,-10-5 0,-5 4 1,-11 0-1,-4 5-1,-9 6 1,-6 9-2,-9 9 0,-6 11-2,-8 14 0,-6 12-1,-5 13 0,-10 11 0,-5 6 0,-4 4 1,-3 2-2,0-5 2,4-10-1,4-9 0,8-14-3,10-13-6,11-12-11,13-10-12,2-18-1,12-8 0</inkml:trace>
  <inkml:trace contextRef="#ctx0" brushRef="#br0" timeOffset="10482">1617 579 4,'3'-22'14,"13"14"-2,7-1-4,9 0-1,9-1 1,8 2-1,9 1-3,8 1 0,7-1-2,6 2-1,0 1-1,-2-2-1,0 2 0,-6-1-4,-6 2-5,-10-5-7,-4 8-10</inkml:trace>
  <inkml:trace contextRef="#ctx0" brushRef="#br0" timeOffset="10798">2411 502 4,'0'0'14,"0"-11"2,0 11-7,0 0 2,0 0-1,6 18-2,-1 2 0,2 5-2,2 11-1,2 10 0,1 12-1,0 7-1,2 9-1,-1 5-2,0 5-4,-5 1-5,2 3-14,-7-8-8,9 1-1</inkml:trace>
  <inkml:trace contextRef="#ctx0" brushRef="#br0" timeOffset="11535">1603 626 7,'7'-10'15,"-7"10"0,0 0-3,0 0 3,0 0-3,7 24 2,2 8-4,-3 11 0,4 20-3,-2 16 3,3 19-4,-4 17-2,3 19-1,-6 11-4,2 6-8,-2 9-26,7 7 2,-5-5-5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9:00.907"/>
    </inkml:context>
    <inkml:brush xml:id="br0">
      <inkml:brushProperty name="width" value="0.10583" units="cm"/>
      <inkml:brushProperty name="height" value="0.05292" units="cm"/>
      <inkml:brushProperty name="color" value="#29A229"/>
      <inkml:brushProperty name="fitToCurve" value="1"/>
    </inkml:brush>
  </inkml:definitions>
  <inkml:trace contextRef="#ctx0" brushRef="#br0">-1 98 13,'0'0'13,"0"0"0,-3 12-4,3-12 0,0 21-3,4-2 0,0 6-2,3 6-1,0 6 2,4 5-1,0 7-1,1 8 1,4 9-1,1 5-1,0 9 1,2 5 1,1 7-2,2 0 1,3 3-1,0-5 0,2-1-1,-1-8 1,1-6-1,-1-9-1,2-3 1,-4-9 0,-1-5-1,-5-6 2,0-4-1,-2-6-1,-3-3 2,-1-4-1,-2-4-2,0-4 2,-3-4-2,0-3 1,-7-11 0,10 14-3,-10-14-3,0 0-17,11-6-9,-15-9-1</inkml:trace>
  <inkml:trace contextRef="#ctx0" brushRef="#br0" timeOffset="760">673 87 15,'-3'18'15,"3"-1"-3,6 8-2,3 10-2,1 8-4,3 10 1,3 12-2,2 10 0,0 9 1,4 8-2,-3 5 1,2 5 0,-2 2 0,2 2-2,-2-3 1,0-4 0,0-10 0,2-7-1,-3-11 0,4-7-1,-3-11 1,0-8-1,-1-9 1,-1-7 1,-1-6-1,-2-4-1,-3-6 1,-2-2-1,-9-11 0,11 10-2,-11-10-10,0 0-18,0 0 0,-6-17-1</inkml:trace>
  <inkml:trace contextRef="#ctx0" brushRef="#br0" timeOffset="1430">1421 116 15,'-6'-9'19,"6"9"-4,0 0-2,-7-9-3,7 9-1,0 16-3,0 5 0,0 9-4,5 13 1,-1 14-2,1 17-1,2 17 1,0 14-1,1 14 1,2 4-1,-3 4 2,3 1-2,-2-7 1,1-10-1,-1-14 1,-1-14-1,3-18 1,-3-13-1,0-16 0,-2-10 0,1-12-2,-6-14-9,0 0-19,16-20 0,-16-4-2</inkml:trace>
  <inkml:trace contextRef="#ctx0" brushRef="#br0" timeOffset="2098">2206 0 3,'0'0'15,"0"0"0,0 13-6,0-2 1,0 7-4,4 9-1,-1 11-2,4 12 1,-3 11-2,3 13 0,-3 11-1,1 10 1,-5 8 2,3 5-1,-3-1 0,-5 0 1,1-9-1,-2-7 1,-2-12-1,1-11 1,0-15 0,0-9-1,-4-14 0,5-7-1,-6-9 2,4-3-3,-1-4 2,9-7-1,-15 12-2,15-12 0,-13 14 0,7-4 0,6 0 0,-4 0-2,4-1 2,0 2 0,0-2-1,0-9 1,0 15-2,0-15 1,4 9-4,-4-9-7,0 0-20,0 0-1,0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8T06:38:33.027"/>
    </inkml:context>
    <inkml:brush xml:id="br0">
      <inkml:brushProperty name="width" value="0.10583" units="cm"/>
      <inkml:brushProperty name="height" value="0.10583" units="cm"/>
      <inkml:brushProperty name="color" value="#7F7F7F"/>
    </inkml:brush>
  </inkml:definitions>
  <inkml:trace contextRef="#ctx0" brushRef="#br0">1022 2780 7,'0'0'12,"0"0"3,0 0-7,0 0 4,-41 42-1,41-42-2,0 0-2,0 0-1,0 0 0,0 0-2,0 0 2,34-19-5,-12 15 0,2-14 0,2 8-1,1-13 0,-2 10 1,0-5-1,-4 18 0,-5 3 2,-3 3 0,-1 7-1,1 0 0,-5 4 0,0-5 0,-2 5 0,0-7-1,-6-10 1,6 14-1,-6-14 0,0 0 0,0 0 0,0 0 1,13-15-1,-7 2 0,2-5 0,0 2 0,2-4 0,-2 5 0,2-1 0,-3 6 0,-7 10-1,10-7 1,-10 7 1,10 18-1,-10 0 0,6-1 1,-2 4 1,-1-3-2,2 5 1,1-7-1,-2-4 0,6-5 0,1-2 2,2-5-1,0-8 1,5-1-1,0-2 0,0-3 0,2 0 1,-5 0-1,1 1 0,-1 1 0,-3 0 0,-2 7 0,-1 3 0,-9 2 0,16 5-1,-16-5 1,13 19 0,-9-5 0,3 4 0,0-4 1,-1 2-2,0-4 2,-1-1-2,-5-11 0,14 14 1,-5-14-1,1 0 1,8-5-2,-6-4 2,8-3-2,0-3 1,0-2-1,1-4 1,0 2-2,-2-1 0,-3 0 2,1 3-3,-5 4 3,-1 2-2,-2 7 2,-9 4 1,16 5-1,-9 6 0,0 4 1,0-1 1,0 2-1,0-2 3,1-4-4,-1 3 0,2-7 0,1-3 1,1-3-1,1-4 0,5-3 1,2-4-1,2-2 0,1-4-1,1 0 1,0 0-3,-3 0 3,0 3-3,-4 2 3,-4 6-2,-3 6 2,1 0 0,-10 0 0,11 20 2,-7-5-1,-1 6 3,3-1-4,-2 2 3,-1 1-3,0-5 2,1-4-2,-4-14 0,14 15 0,-4-15 0,3-6 0,2-3 0,2-5 1,4-3-1,0-4 0,3-2-1,2 1 0,-1 3-1,-1 0 1,-3 7-2,0 4 1,-2 8 0,-4 11 1,-1 3 3,-5 5-2,-2 3 3,-2 2-3,2-2 3,-2-2-3,0-2 1,3-10-1,2-3 0,5-5 1,0-7-1,6-1 0,2-2 0,2-2 0,-3-7-2,6 8-7,-8-3-25,0-4-5,1 7-1</inkml:trace>
  <inkml:trace contextRef="#ctx0" brushRef="#br0" timeOffset="1">962 3485 12,'0'0'28,"0"0"-16,0 0-3,0 0 1,0 0-1,0 0-2,0 0 0,0 0-3,-9-42 1,9 42-2,0 0 1,0 0-2,0 0 0,0 0 0,0 0 1,0 0-1,44-7 2,-44 7-2,7 42-1,13-10-1,-4 1-1,5 6 1,-1-6-2,1 2 2,0-19 2,2-14-2,-2-15 2,3-9 0,3-5-1,0-6 1,1-1 0,-1 1-1,-5 2-1,0 5 1,-6 8-1,-2 8 1,-2 10 0,-1 6-1,-1 9 1,2 5 0,0 6 0,0 2 1,4 2-2,-1-2 2,2-1-2,-1-7 0,-2-4 1,1-6-1,1-10 1,-1-5 0,0-7 0,2-6 0,1-5-1,0 1 1,-2-2 0,1 1-1,-4 3 0,-2 8 1,1 4-1,-2 8 0,-10 0 0,20 18 0,-10 0 0,3 1-1,0 2 1,1 0-1,-1-2 0,-1-3 0,1-4 0,-3-6 1,5-6-1,-3-6 2,1-6-1,3-7 1,1-1-1,1-5 1,1 0-1,-3-1 0,2 2 1,-3 5-1,-1 1 0,-3 6 0,-1 2 0,-10 10 0,13-4 1,-13 4-1,10 20 1,-7-3-1,0 7 1,-3 2-1,6 0 1,-3-1-1,3-2 0,1-5 0,4-5 0,3-9 0,3-8 0,3-6 0,3-7 1,3-5-1,1-4 0,-3-3 1,2-2-1,-2 2 1,-2 1-1,-4 5 0,-2 3-2,-3 10 2,0 6 0,-3 8 0,-1 6 0,-2 3 1,0 5-1,-1 1 0,1 2 2,-1-3-2,0-1 0,1-5 0,-7-12 0,21 11 0,-6-11-1,2-11 0,4-3 1,0-4-1,4-8 1,0 0-1,1-2 1,-2 3 0,1 0 1,0 7-1,1 5 0,-2 5 0,0 8 1,0 0-1,-4 8-1,-3-3 1,-3 3-2,-2-1 0,-12-7-9,11 0-26,-11 0-1,-5-9-3</inkml:trace>
  <inkml:trace contextRef="#ctx0" brushRef="#br0" timeOffset="2">957 4290 10,'-50'53'17,"50"-53"-5,0 0 0,0 0 1,0 0-2,0 0 0,0 0-2,0 0 0,0 0-1,10 38-5,23-65 0,1-9 0,1 4-2,2 1 1,-2 8-1,-6 11-1,-3 17 2,-12 15 0,-3 6-1,-3 6 1,-1 0 0,-1 1 0,-2-5-1,1-3 0,-5-6-1,6-6 1,-6-13 0,14 6 0,-2-15 0,3-5 2,3-5 0,1-3-2,2-5 1,2 0 0,-1-3-1,1 3 0,-3 4-1,-1 5 1,-3 7-1,1 7 1,1 7-1,-1 11 1,1 5-1,-2 7 1,3 3 0,-3 1 0,1-3-1,-2-1 0,-2-6 1,0-7-1,-1-7 0,1-6 1,0-11 0,1-5-1,1-3 1,1-5 0,0-4 0,-2 1-1,6 0 0,-1 2-1,-3 4 0,-1 6-1,1 4 1,-4 7 0,3 7 0,-2 5 1,-3 3 0,-2 7 0,0 0 1,1 1-1,1-1 0,-3-3 1,2-6-1,0-4 0,2-5 0,3-9 0,0-6 1,4-6-1,0-4 0,3-3 1,0 0-1,2 2 0,-4 4 0,0 5 0,-1 8 0,-2 9 0,0 2 0,-1 9 0,-3 7 0,0 3 1,-1 3-1,-2-2 1,-1 3-1,-1-4 0,0-3 0,-2-6 0,-5-12 0,15 9 0,-15-9 0,18-10 0,-6-4 0,3-3 0,0-5 0,2-2 1,0-2-1,0 0 0,-1 4 0,-3 3 0,-1 4 0,0 8 0,-3 7 0,1 9 0,-3 4 0,0 7 0,-2 3 1,0 3-1,5-2-1,-6 0 1,4-6-1,0-1 0,0-8 1,2-4-1,2-5 0,3-10 0,-2 0 1,3-6 0,-2-1 0,3-5 0,-1 1 0,-1 0 0,0 4 1,1 4-1,-2 5 0,0 8 0,0 3 0,-1 6 1,0 3-1,-3 5 0,1-2 0,-2-1 0,-2 0-3,-7-14-3,15 20-17,-15-20-16,13 0-2,-13 0-1</inkml:trace>
  <inkml:trace contextRef="#ctx0" brushRef="#br0" timeOffset="3">993 5032 16,'-43'31'18,"43"-31"-7,0 0 2,0 0-2,-42 25-4,42-25 2,0 0-3,0 0-2,0 0 0,0 0 1,0 0 1,0 0-2,0 0 0,0 0 2,0 0-1,42 45-2,-42-45-1,0 0 1,0 0-2,25 45 0,-25-45 0,0 0 0,0 0-1,0 0 0,0 0 1,0 0-1,43-11 0,-43 11 0,0 0 0,0 0 1,22-55-1,-24 64-1,22-31 1,-2 5 0,3 17-1,-3 7 1,3 13 0,-2 2 0,3 6-1,-4-6 2,-1-3-1,0-3 1,1-7 0,-1-6-1,1-6 2,2-6 0,0-8 0,0-4-1,1-7 0,3-1 0,-1 0 0,-1-2-1,-1 5 0,-5 3 0,-1 8 0,0 4 1,-5 11-1,-10 0 0,16 14 1,-11 3 0,-1 4-1,-2 4 1,2-1 0,-4 1-1,5-4 1,-5-4-1,3-2 0,-3-15 0,10 9 0,-1-15 0,3-5 0,1-7 1,3-3-1,4-5 1,-1 0 0,0 0-1,1 3 0,-2 4 0,1 4-1,-3 6 2,1 4-2,-2 7 0,-1 7 0,1 4 1,-3 4-1,1 2 1,-6 3 0,3 2-1,-2-4 1,-3-3 0,2-4 0,-7-13 0,15 11 0,-3-11 1,0-11-1,2-2 0,2-4 0,2 0 1,1-3-1,-1 1 0,1 1 0,-3 3 0,2 6 0,-4 3 0,3 6 0,-2 8 1,0 5-1,-1 4 0,0 4 0,-2 4 1,-2-1-1,0 1 1,-3-6-2,-2-2 2,0-5-2,-5-12 1,16 9 0,-7-13 0,4-6 1,2-4-1,1-5 0,2-4 0,1-5 1,2 1-1,-3-2 1,0 1-1,0 4 1,-2 4-1,0 7 0,-1 6 1,6 7-2,-3 7 1,-1 8 0,1 5 0,-2 3-1,1 4 1,-3-3 0,1-2 0,-8-3 0,-2-4 0,-5-15 0,15 10 0,-15-10 1,14-18-1,-5-1 0,4-2 1,-1-4-1,4-1 0,1 2 1,1 2-1,4 9 0,1 6 0,1 11 1,2 5-1,0 7 0,-1 2 1,0 5-1,-2-3 0,-3-3 0,-3-5-2,-3-3-5,-14-9-31,7-9-1,-7-3-3,-14-8 1</inkml:trace>
  <inkml:trace contextRef="#ctx0" brushRef="#br0" timeOffset="4">1030 5791 12,'0'0'16,"0"0"-2,0 0 0,0 0-4,0 0 0,0 0 1,-36 58-2,36-58-1,0 0-1,-6 57-3,6-57 0,0 0 2,0 55-2,0-55-1,0 0 0,0 0-1,33 6 0,-18-12-1,1-17-1,3-2 0,-1-6-1,2 5 1,-1 3-2,-2 17 2,-1 6 1,2 6 0,0 6 0,-2 4 1,0 5-1,0 0 1,-1-1-2,-2-1 2,-4-3-2,1-4 1,1-3-1,-1-9 1,3-2 1,-1-9-2,3-6 2,1-3-2,3-2 2,2-1-2,1-2 1,0 1-1,-1 6 0,2 6 0,-1 6 1,1 6-1,-1 3 1,-4 8 0,-1 4 0,-3 4 0,1 1 0,-7 1 0,2-1-1,-4-3 1,2-6 0,-8-11 0,15 8 0,-4-15 0,0-3 0,5-7 0,4-5-1,1-1-1,1 0 1,2-3-1,-2 5-1,-1 2 1,1 6 0,-1 4 0,-5 7 2,2 4-1,-2 7 1,0 3-1,0 4 1,-2-1-1,-2 2 0,-1-4 0,0-2 1,-1-4-1,0-7 0,3 0 0,5-7 0,-2-5 1,6-3-1,1-6 1,2 1-1,-2-2 0,0 3 0,-3 2 0,-2 3 0,-2 7 1,1 7-1,-1 6 0,-4 5 0,4 5 0,-3 3 1,0 1-1,-1 1 0,0-1 0,-2-3 1,1-2-2,-1-3 1,0-5 0,0-4 1,1-3-1,2-8 0,2 1-1,4-3 1,-1-2-1,1 0 0,0 2 1,-1 1-1,1 2 1,-1 2-1,-2 5 1,-1 8 1,1 2-1,-1 3 0,-2 4 0,0 1 0,-1 0 1,1-3-1,-2-1 0,-2-4 1,0-6-1,1-4 0,-10 0 0,16-10 0,-16 10-1,16-18 0,-7 8-1,-2-3-3,3 7-4,-10-6-18,0 12-13,0 0-2,0 0 2</inkml:trace>
  <inkml:trace contextRef="#ctx0" brushRef="#br0" timeOffset="5">1156 6546 27,'-10'5'31,"10"-5"-18,0 0-4,0 0-3,0 0 0,0 14-2,0-14 0,-4 19 0,4-3-1,0 0 1,0 4-1,0-2 1,0 3 0,0-5 1,0-1-4,0-6 1,0-9 0,11 9 0,-11-9-1,18-16 1,-6-1 0,1-4-1,4-5 1,-1-2-1,2 0 3,-1 0-4,-2 2 1,-2 7-1,-1 6 0,-1 6 1,2 7 0,-3 13 0,0 3 0,0 6 1,2 6-1,-1 2 1,1 1-1,-2-2 0,2-4 0,-1-5 0,1-6 0,3-6-1,3-8 1,3-3 0,2-9 0,1-2 0,2-7 1,-1-2-1,0-1-1,-2 2 1,-3 2-1,-2 6 0,0 1 0,2 9-1,0 8-1,-3 5 2,2 5-1,-4 2 1,1 4 0,-2-1 0,-1 2-1,-7-3 2,-3-4-1,2-2 0,-5-12 1,10 12-1,-10-12 0,15-7 0,-5-3 1,5-3-1,1-3 1,4 0-1,-2-2 1,4 2-1,1-1 0,0 7 0,-1 3 0,-1 1-1,0 6 1,-2 6 1,0 3-1,-3 2 1,0 3-1,-4 2 1,0-1 0,-3 1-1,0-3 0,-4-3 0,-5-10 0,15 10 0,-15-10 1,18-5-1,-10 1 0,2-2 0,1-1 0,0 2 1,2-2-1,-2 2 0,1 1 1,-1 4-1,1 0 0,1 0 1,1 4-1,-1 3 0,3 0 1,-1 1-1,1 1 2,2 1-2,2-3-2,-2 0 2,1-3 0,-2-4 0,0 0 0,-1-8 0,1 1 0,-5-6 2,1 1-2,-3-1 1,3 2-1,-4 0 1,-9 11-1,16-14 0,-16 14 1,9 3-1,-9-3 0,6 17 0,-6-2 1,3 1-1,0 1 0,-3 2 0,7-1 0,-4-2 0,1-2 0,0-1 0,0-4 0,-4-9-1,12 11-2,-4-6-5,-8-5-11,16-10-22,-1 0 0,2-4-3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17.189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0 179 17,'0'0'19,"0"0"-6,0 0 0,0 0-4,0 0-1,0 0-1,0 0 0,0 0-3,17 12 2,-6-12-2,4 4 1,1-4-1,3 4-1,5-4 2,1 4-4,0-4 2,3 0-2,0 0 0,0 4-1,-3-4 1,1 0-1,-7 0 0,-2 0-2,2 0-8,-9-4-11,0-3-12,4 4-1</inkml:trace>
  <inkml:trace contextRef="#ctx0" brushRef="#br0" timeOffset="376">311 0 31,'0'0'21,"0"0"-4,0 0-2,0 0-3,-11 9-4,1 3-2,1 9-3,-4 3-1,-4 7 0,-1 3-1,-3 5-1,0 1 3,-1 0-3,0-3 1,3 0 1,0-7-1,6-2-1,0-6 0,4-5-1,2-4-5,7-13-2,0 0-15,0 0-10,0 0-3</inkml:trace>
  <inkml:trace contextRef="#ctx0" brushRef="#br0" timeOffset="685">120 46 20,'-18'-18'28,"7"8"-6,11 10-7,0 0-4,0 0-3,0 21-2,4-6-3,6 10-1,3 2 0,3 7 0,2 0 1,1 4-1,1-2 1,-2-1-3,-1-5 1,-1-3-1,-5-4-3,-3-6-8,1-4-19,0 1-3,-9-14-3</inkml:trace>
  <inkml:trace contextRef="#ctx0" brushRef="#br0" timeOffset="1722">736 176 1,'-15'5'6,"15"-5"-1,0 0-2,0 0 1,0 0 0,0 0 1,0 0 0,11 11-1,2-11-1,5 6 2,4-3 1,6 2-1,6-5 0,8 5-1,8-5 1,11 3-1,2-3 1,10-3 0,6-1-1,10 0 1,4-2 0,11 1 0,4-4-1,7 1 2,3-4-3,11 2 2,3-4-1,7 2 0,1-3-2,1 3 0,0-2 0,1 3-1,-6 1 1,-3 2-1,-11 0 0,-7 4 1,-12 1-1,-12 3 1,-14 0-2,-11 0 2,-16 0-1,-14 0-1,-11 3 1,-8-3-2,-6 0-6,-11 0-17,-10-5-9,0 5-4,-6-6 0</inkml:trace>
  <inkml:trace contextRef="#ctx0" brushRef="#br0" timeOffset="5625">920 753 8,'-10'0'16,"10"0"-1,0 0-3,0 0-2,0 0-2,0 0-2,7 13 2,-7-13-4,16 13 1,-7-8-1,5 6 1,-1-3-1,3 2 0,-1-1-2,2 0 0,-2-2-1,0 0 0,-1 0-2,-2-4-3,0 2-8,-2-5-10,-10 0-11,16 0-1</inkml:trace>
  <inkml:trace contextRef="#ctx0" brushRef="#br0" timeOffset="5948">1116 723 1,'0'0'21,"0"0"-3,-5-10-4,5 10-2,0 0-5,-8 18-3,0-7-1,-1 7 0,-2 1-2,-3 5 0,0 2 0,-2 3 0,-1 0 2,4-1-2,0-3 1,1-3-1,3-3-1,2-5-3,3-2-7,4-12-9,0 0-12,0 0 0</inkml:trace>
  <inkml:trace contextRef="#ctx0" brushRef="#br0" timeOffset="6271">1007 691 20,'0'0'21,"0"0"-5,0 0-4,0 0-4,0 13-1,-3 0-5,3 7 0,0 3 0,0 5-1,0 1 0,4 5 1,-4-1 0,5 0 0,-1-4 0,2-2-2,-2-5 1,-1-4-5,2-2-6,-5-5-13,0-11-8,0 0-2</inkml:trace>
  <inkml:trace contextRef="#ctx0" brushRef="#br0" timeOffset="6557">942 828 20,'0'0'20,"0"0"-7,0 0-3,12 0-5,-2 5-4,6-1-9,3 4-16,2-8-4</inkml:trace>
  <inkml:trace contextRef="#ctx0" brushRef="#br0" timeOffset="6985">1414 840 9,'0'0'9,"0"0"3,0 0-4,0 0-1,0 0 1,11 8 1,-11-8-3,15 0-1,-15 0-2,20 3 1,-6-3 0,5 0-1,1 0 0,10 0 0,4 0 0,8 0 0,7-4 1,8 4-1,4-7 1,9 3-1,5-1-1,6 1 1,5-2 0,6 1 1,4-3-1,5 1-1,2-1 0,3 2 0,-1-4 0,-1 1 0,-5-1-1,-5 0 0,-9 0 0,-9 0 0,-13 1 0,-9 1-1,-12 2 2,-10 0-4,-11 6-2,-21 0-11,10-11-21,-10 11 0,-18 0-2</inkml:trace>
  <inkml:trace contextRef="#ctx0" brushRef="#br0" timeOffset="7903">960 1404 6,'-13'0'13,"13"0"-1,0 0-3,0 14 0,0-14-1,3 19-2,0-9 0,4 6 0,-1-2 0,3 4 0,1-3 0,0 1-3,1 0 0,3-2 1,-3-2-3,2-1-2,-2 0-6,1-5-13,-12-6-11,24 8 0</inkml:trace>
  <inkml:trace contextRef="#ctx0" brushRef="#br0" timeOffset="8206">1151 1457 8,'0'0'32,"-10"0"0,0 4-18,2 6-5,-6 1-3,-1 7-2,-6 3-2,-4 3 0,-1 1 0,-1 1-1,-1-1 0,3-2-1,5-4-1,3-5-6,7-3-4,10-11-11,-12 3-10,12-3-1</inkml:trace>
  <inkml:trace contextRef="#ctx0" brushRef="#br0" timeOffset="8505">980 1408 9,'-17'-6'21,"8"3"-6,9 3 1,0 0-6,0 16-2,3 0-1,1 2-2,2 6 0,-2 5-1,2 7 2,-2-4 0,0 4-4,0-2-2,-4-4-10,6-4-15,3 1-7,-3-13-1</inkml:trace>
  <inkml:trace contextRef="#ctx0" brushRef="#br0" timeOffset="9369">1479 1533 1,'-9'5'3,"9"-5"1,0 0 1,0 9 0,0-9 3,11 9 0,1-5 0,-1 2 1,9-2 2,2-2-3,9 3 2,7-5-3,10 2 1,8-6-3,10 4 1,9-9 0,8 3-2,8-7 1,8 5 1,4-6-2,3 3-1,0-2 0,0 3 0,-3-2 0,-3 3 1,-7 1-2,-7 0 0,-12 3-1,-8 1-1,-14 1 1,-11 0-1,-10 3 1,-8 0 0,-11 0-1,-12 0 0,0 0-2,0 0-2,0 0-10,-7 8-23,7-8 1,-10 0-4</inkml:trace>
  <inkml:trace contextRef="#ctx0" brushRef="#br0" timeOffset="357520">1162 3626 7,'0'0'30,"0"0"-13,-17 10-3,7 2-6,-9-1 0,0 8-2,-8 0-2,2 6 0,-9 1-1,3 3 1,-2-1-2,0 0 2,-1-2-3,4-2 1,3-3-1,3-2-1,7-7 1,1-2-2,7-4-1,9-6-6,0 0-10,7-13-11,3-6-5</inkml:trace>
  <inkml:trace contextRef="#ctx0" brushRef="#br0" timeOffset="357806">1001 3667 23,'0'0'21,"-10"0"-2,0 0-7,4 11-3,-6 1-2,2 6-3,-2 3-2,-1 2 0,-1 2 0,0 1 0,-1 0-1,1-1 0,1-7 0,2 0 0,3-6-3,-2-4-2,10-8-1,-10 7-1,10-7-4,-4-11 1,4 11 0,0-19-2,0 6 2,0-4 4,0-1 2,0 0 0,0-1 5,-4 2 0,1-1 3,3 5 0,-4 1 3,4 12 0,-4-16-1,4 16-1,0 0 0,0 0-2,14 10-1,-3 1-2,2 7 2,3 2-1,1 3-1,5 3 1,-4 0-1,3-1 1,-1-2-2,-5-4-3,3-3-5,-8-5-4,5-2-4,-6-5-7,-9-4-8</inkml:trace>
  <inkml:trace contextRef="#ctx0" brushRef="#br0" timeOffset="358580">1435 3871 9,'-10'0'19,"10"0"-2,0 0-1,0 0-6,0 0-4,0 0 1,0 0-3,0 0 1,0 11-2,0-11 0,22 9 2,-7-5-2,10 4 2,4-3-2,14 2 0,4-2 1,12 0-1,6-5 0,8 0 0,10-4 0,8-2-1,6-3 1,7-1-1,2-1 2,3-1-1,3 1 0,0 0-2,-3 1 1,-3 5-1,-6-1 0,-7 6 1,-11-5-1,-7 5 1,-14 0-1,-11 0 0,-14 0 1,-9 0-1,-13 0-1,-14 0 0,0 0-2,0 0-3,-10-3-12,1 3-20,0-9-3,9 9-1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28.01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22 0 3,'0'0'16,"0"0"2,0 0-4,0 0-1,0 0-2,0 0 0,6 16-2,0-6-1,9 7 0,-4 0-2,7 3 1,-1 0-1,5 1-3,-5 0 0,3-2-1,-4-3-1,0-1 1,-4-4-1,0-2-1,-3 0-3,-9-9-2,17 10-14,-17-10-16,12 0-1,-12 0 0</inkml:trace>
  <inkml:trace contextRef="#ctx0" brushRef="#br0" timeOffset="331">323 16 22,'0'0'35,"0"0"-1,-12 7-21,-1-2-3,3 9-3,-9 2-1,-1 7-5,-6 6 0,-3 6 0,-3 2-1,-1 4 1,1-2-1,2-2-1,5-4-2,2-7-8,11-4-7,5-6-15,7-16-1</inkml:trace>
  <inkml:trace contextRef="#ctx0" brushRef="#br0" timeOffset="594">236 24 20,'-9'-17'36,"-4"17"-8,13 0-11,-12 7-5,4 3-3,3 9-3,-4 3-4,2 6-1,-2 5-1,1 3 1,0 0 0,0-3-1,1-3 1,2-5-2,1-4-2,-2-8-5,6-4-8,0-9-13,0 0-6,0-13 1</inkml:trace>
  <inkml:trace contextRef="#ctx0" brushRef="#br0" timeOffset="835">58 64 13,'-15'-15'20,"0"8"-6,15 7 2,-6 19-5,6 1-2,0 6-4,0 4 0,0 5-1,0 4-1,3 0-6,2-4-22,4 3-6,-6-13-1</inkml:trace>
  <inkml:trace contextRef="#ctx0" brushRef="#br0" timeOffset="2091">453 187 17,'0'0'20,"0"0"-4,0 0-1,0 0-6,0 0 0,0 0-2,0 0-3,0 0 0,15 0-1,-6 0 0,4 0 0,3 0-1,5 5 0,7-5 0,6 0 0,6 0 1,7 3 1,7-3-1,9 0-1,6 0 1,12 0 0,4 0-1,6 0 0,4 0 0,7 0 1,2-4-1,4 4 0,5-4-1,1 4 0,2-2 0,4 2 0,1-6 0,6 3 0,0-2 0,-3-1 0,-3-2 1,-2 0-1,-8-1 0,-5 1 0,-11-2 0,-12 3-1,-17 0 1,-8 3-1,-18 0 1,-11 4-1,-10-4 1,-8 4-2,-11 0-1,-12-3-4,2 6-11,-10-3-17,-2 0-4,0 0-2</inkml:trace>
  <inkml:trace contextRef="#ctx0" brushRef="#br0" timeOffset="3354">1003 678 14,'0'0'20,"0"0"-5,0 0 0,8 11-3,1 0-1,-3-1-1,9 5 0,-3-1-1,4 3-3,-1-1 1,3 0-4,-2-1-1,-1-2-1,-2-1-1,-1-5-3,1 1-5,-13-8-10,18 0-12,-7 0-5,-11 0-2</inkml:trace>
  <inkml:trace contextRef="#ctx0" brushRef="#br0" timeOffset="3627">1226 673 10,'-14'0'30,"14"0"-10,-18 15-8,2-4-1,0 8-6,-5 2 0,-1 4-3,-2 3-2,1 0 1,-1 0-1,4-3 0,4-2-5,1-8-11,4-8-15,11-7 2</inkml:trace>
  <inkml:trace contextRef="#ctx0" brushRef="#br0" timeOffset="3880">1169 599 28,'-11'-3'34,"11"3"-17,-9 7-3,3 2-4,6 7-3,-7 2-2,7 5-2,-5 3 0,5 4 0,0 1 0,0 2-3,-4-3 0,4-3-5,0 1-4,0-8-11,0-5-13,0-1-3</inkml:trace>
  <inkml:trace contextRef="#ctx0" brushRef="#br0" timeOffset="4151">995 746 14,'9'-3'28,"6"7"-14,2 4-6,3 1-6,2 5-16,3-6-12,9 7 0</inkml:trace>
  <inkml:trace contextRef="#ctx0" brushRef="#br0" timeOffset="4527">1635 793 4,'10'-6'33,"-10"6"-12,0 0-5,0 0-2,0 0-4,0 0-3,0 0-2,0 0-2,0 0 0,0 0 0,12 0 2,-2 4-1,8 1-1,6-1 1,8 1-1,8 1 1,9 1 1,5-3-3,9 0 0,5-4 0,8 3-1,4-3 1,8-5 0,6-3 0,3 0 0,-2-3-1,3 3 1,-4-2-1,-4 2 0,-8-2 0,-7 3-1,-13 1 1,-8 2-1,-7 0 0,-12 4 1,-8-4-1,-6 4 0,-7 0 0,-14 0 0,12 0-2,-12 0-5,0 0-22,0 0-10,-17-3-1,17 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41.233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11 85 17,'9'-28'18,"-2"13"-5,5 4 1,-1-3-3,4 7-1,-1 0-2,6 7-2,-3-3 0,4 7 0,-4 2-3,3 6 0,-4 3-1,1 3 2,-4 3-3,0 3 2,-7 1-1,-1 1-1,-5-2 0,-4 2 0,-5-3 0,-5-2-1,-3-5 1,-1-1 0,-2-7-1,-4-2 0,2-6 0,-1 0 1,2-7-1,3-3 0,3-2 0,2-3 0,1-4 1,6 0-1,2-3 0,4-2 0,5 0 0,3 1 0,3 0 1,5 3-1,0 2 0,3 4 1,3 3-1,0 4 1,-2 3-1,-1 4 1,-1 8-1,-4 1 0,-3 5 1,-3 3-1,-5 4 0,-3 2 1,-6 3-1,-4 0 1,-4 0-1,0-3 1,-4-3-1,1-2 2,-1-7-2,0-3 0,4-8 2,2 0-2,1-8 0,3-4 0,3-3 1,1-3-1,4-2 0,0 0 0,7 1 0,1 1 0,2 2-1,-1 4 1,2 3 0,0 6 0,1 3-2,-2 5 2,-1 3 0,-2 4 0,0 0 0,-3 1 0,-4 1 0,0-1 0,-5-2 2,-1-2-2,6-9 1,-21 13-1,7-9 0,0 0 1,-2-4-1,3 0 0,1 0 0,2 0 0,10 0-1,-13-4 1,13 4 0,0 0-1,0 0 1,14-4-2,-5 4 2,-9 0 0,17 0-2,-7 0 0,-1 0-4,-9 0-16,9 3-12,-9-3-3,0 0 1</inkml:trace>
  <inkml:trace contextRef="#ctx0" brushRef="#br0" timeOffset="1533">515 98 7,'0'0'8,"0"0"-3,0 0 3,0 0-2,0 0-1,0 0-1,10 0 1,2-3 0,3 3 2,6 0-3,5 0 2,5-3-2,6 3 1,4-5 0,9 5-2,3-5 0,5 5-1,5-4 0,6 4 0,5-7-1,3 7 0,8-5 0,4 5 0,6-3 0,8 3 1,3 0-1,6 0 0,6 3 0,3 0 2,3 1-1,3 1 0,3-1 0,3 1 2,-1-5 1,3 5 0,-3-5-2,3 0 1,-5-5-1,-3 5-1,-6-4 0,-3 4 2,-10 0-3,-6 0 0,-12 0-1,-9 4 0,-13-4 0,-11 5 0,-14-5 0,-12 0-2,-9 0-6,-22 0-12,0-10-13,-13 6-2,-12-5-2</inkml:trace>
  <inkml:trace contextRef="#ctx0" brushRef="#br0" timeOffset="2458">575 389 6,'-13'0'6,"13"0"0,0 0 0,0 0 3,11 8-4,3-8 0,8 3 1,6 0 2,9-3-1,6 4-1,7-4-2,10 3 1,7-3 0,7 0-2,8 0 1,8 0-2,9 0 0,6 0 0,7-3 0,7 3 0,7 0 0,5-3-1,4 3 1,3 0-1,0 0 2,5 5-2,-3-5 1,-1 7 1,-5-3-1,-1 2 2,-8 1-1,-2 1 0,-8-2-1,-4 1 0,-8-2-1,-6-1 0,-8 0-1,-8-4 1,-9 0-2,-14 0 0,-9 0-5,-16-5-12,-12 0-15,-9 5-2,-12 0 2</inkml:trace>
  <inkml:trace contextRef="#ctx0" brushRef="#br0" timeOffset="3203">795 665 1,'-16'8'5,"2"-2"-1,14-6 1,-9 5-1,9-5 3,0 0-2,7 9 0,4-6 0,7 2-1,6-1 2,8 0 0,8 0-1,10 0-1,7 0 0,11 0-2,8 0-1,9 0 1,10 1-1,6 3 0,7 1 1,6 2-1,7-1 0,3 3 2,4-1 1,1 1 1,1-5 0,6 5 1,-6-8 1,4 2-2,-8-3 3,0-1-3,-7-3-1,-2 5-1,-9-2-1,-8-3 1,-7 4-1,-7-1 0,-11 0 0,-7 0-1,-13 0-1,-10 0 0,-8 1-7,-15-4-12,-22 0-16,9 0 0,-25-7-2</inkml:trace>
  <inkml:trace contextRef="#ctx0" brushRef="#br0" timeOffset="4451">119 1302 13,'0'0'15,"0"0"-1,0 0 0,0 0-4,0 0 0,0 0 0,-9 0-3,9 0-1,0 0-1,0 0 0,0 0-3,-10-10 0,10 10 0,0 0-1,10 4 0,-10-4 0,14 9 2,-4-2-2,0 2 2,2 3-1,-3 0 0,1 2-1,-2 1 0,-4 0 0,-4 1 1,0-4-1,-9 2 0,-1-5-1,-3 0 1,-1-5 0,-3-1-1,-1-3 0,1-3 0,0-1 1,2-5-1,0 0 0,3-2 0,1-1 1,2-1-1,2-3 0,4 2 0,3-2 0,4 3 0,3 0 0,5 1-1,1 1 2,4 4-1,2 3 0,1 4 0,0 0 0,-1 0 0,-1 9 1,-2-2-1,-4 3 0,-2 2 0,-4 0 1,-6 1-1,0 1 1,-5-1-1,-5 0 2,-2-2-2,-3-3 2,1-2-2,-3-2 0,0-4 0,1 0 0,1-9 0,2 1 0,1-3 0,3-1 0,2-1 0,3-3 0,4 2 0,0-3 0,4 2 0,6 0-2,2 2 2,2 2 0,3 0-2,2 5 2,3 2 0,1 4 0,-2 3-1,0 3 1,-2 2 0,-3 4 0,-2 1 1,-7 3-1,-4-1 2,-3 2-2,-9-1 2,-4-2-2,-4-1 1,-5-4-1,0-2 1,-1-7-1,1 0 0,1 0 0,3-9 1,4 1-1,4-1 0,6-1 0,4 0-1,0 10 1,7-16 0,2 11-1,2 0 1,2 5-1,2 0-3,2 5-8,-2 3-24,0-2 1,1 4-2</inkml:trace>
  <inkml:trace contextRef="#ctx0" brushRef="#br0" timeOffset="5670">570 1454 6,'12'-8'14,"3"8"3,-5 0-6,1 0-1,1 0-2,4 4 0,2 2-1,4-3-1,6 3 0,4-2-3,7 4 1,3-3 1,11-1-1,5 2-2,11-2 1,8-1-1,11-3 0,10 4 2,11-4-1,11 0-1,10 4 0,10-4 0,6 0 0,7-4 0,4 4 0,3-3 0,2 3 0,-4-6 0,-2 6 0,-8-5 0,-7 5-1,-11 0 0,-13 0 0,-15 3-1,-15-3 0,-17 7 0,-15-3 0,-17 4-1,-13-1-1,-13 2-3,-12-9 0,-11 15-5,-10-11-12,-3-4-13,-2 8 0,-7-11 0</inkml:trace>
  <inkml:trace contextRef="#ctx0" brushRef="#br0" timeOffset="6541">788 1829 7,'-14'8'6,"14"-8"-1,-11 5 1,11-5 1,0 0 0,0 0-2,11 12 3,3-12 1,6 7 0,7-7-1,9 7 1,9-7 0,12 5-3,8-5 0,14 3-1,9-3-1,11 0-1,9 0 0,10 0 0,6-4 0,9 4-1,6-6 0,2 6-1,1-5 1,3 5-1,-4-5 0,-6 5 0,-7-5 0,-10 5-1,-10 0 1,-9-2-1,-13-2 1,-10 4 0,-13-4-1,-8 4 0,-11-4 0,-9 4 0,-8-4 0,-8 4-1,-4 0-2,-15 0-7,0 0-19,0 0-5,-12-9-1</inkml:trace>
  <inkml:trace contextRef="#ctx0" brushRef="#br0" timeOffset="7316">916 2234 9,'-14'-5'13,"14"5"0,-14-4-4,14 4 3,-15-4-2,15 4-1,-13-3 1,13 3-3,0 0-1,-9 0-1,9 0-2,0 0 1,0 0-2,0 0-1,16 8 1,2-1-1,5-1 0,9 2 1,9-1 3,15 3-2,12-3 0,16 0-1,12-1 0,14 0 0,16 0 0,13-2 0,9-4 0,10 0-1,8 0 1,1 0 0,1-9-1,-4 0-1,-9-2 1,-8-2 0,-14-1-1,-13 0 1,-20-1-1,-17 3 0,-18 2 1,-14 1-1,-14 4 0,-12 1 0,-11 4 0,-14 0 0,10 4 0,-10-4 0,-6 11 0,6-11 0,-5 13-1,5-13 0,-3 10-2,3-10-7,0 0-17,0 0-9,3-20-1,-3 7 0</inkml:trace>
  <inkml:trace contextRef="#ctx0" brushRef="#br0" timeOffset="8504">162 2900 8,'-9'0'12,"9"0"3,0 0-3,0 0 1,0 0-2,0 0-2,0 0-1,0 0-1,0 0-3,12 0 0,-12 0-2,13 12 0,-13-12 0,11 18-1,-7-7-1,-4 2 1,0-1 0,-4 2 0,-3-3 0,-1 1 0,-7-1 0,0-2-1,-4-1 1,0-1-1,0-3 1,1-4-1,3 0 1,2 0-1,13 0 0,-11-14 2,11 4-2,6-2 0,2 0 1,4-1-1,1-1 0,2 2 2,-1 2-1,1 0-1,-1 4 2,0 3-1,-3 3-1,-1 0 1,-10 0 0,15 11 0,-15-11-1,6 17 1,-6-6 0,-3-2 0,-3 2-1,-3-1 1,-3-2-1,0 0 1,0-3-1,-1-1 0,0-4 1,0 0-1,2 0 0,11 0 1,-13-11-1,13 11 0,-5-18 0,8 8 0,0-1 1,5 0-1,2 0 0,3 0 0,4 2 0,0 2 0,2 3 0,1 4 1,-1 0-1,0 5 0,-4 2 0,-3 5 1,-4 1-1,-4 2 1,-4-1-1,-5 1 1,-4 0-1,-4-2 0,-1-1 2,-3-2-2,-1-4 2,0-2-2,1-4 1,0 0-1,1-6 1,3 1 0,1-4-1,5-1 1,2 0-1,2 0 0,3 10 0,6-18 0,6 12 0,4 0-1,7 6 1,3-4 0,1 4 0,2 6-1,-2-1 1,-1 2 0,-6 3 0,-6 0 0,-7 1 0,-7 3 1,-4-2-1,-6 1 0,-3-1 0,-5-1 0,-3-1 0,-1-2 0,-4-4 0,1-1 0,1-3 0,-1 0 0,2-6 1,4 1-1,3-3 0,4-1 0,5-2 1,4-1-2,3 0 1,5-1-1,2 0-2,3 0-5,6 4-12,3 4-15,-2-1-2,3 6 0</inkml:trace>
  <inkml:trace contextRef="#ctx0" brushRef="#br0" timeOffset="9828">582 3048 17,'0'0'20,"0"0"-8,0 0 1,0 0-3,0 0-5,9 6 2,-9-6-3,13 5 2,-13-5-2,21 5 2,-3-2-1,6 1-1,5 0 0,11 0 0,5-1 0,10 2-1,12-2-1,14 2 1,12-5-1,12 4-1,14-4 0,12 0 1,13 3-1,12-3 0,6 0 1,9 5-2,4-1 4,3 2-3,1 1 1,2 3-1,-3-1 1,-6 1-2,-8 1 2,-6-1-2,-14-3 1,-8 0-1,-13-4 0,-18-3-1,-15 0-2,-17-7-8,-11 3-19,-17-1-6,-19-4-1,-13 3 0</inkml:trace>
  <inkml:trace contextRef="#ctx0" brushRef="#br0" timeOffset="10625">848 3403 9,'-27'3'8,"16"-3"1,11 0-2,-14 5-1,14-5 0,0 0 0,0 0 0,21 10-1,-2-10 1,9 9-1,10-5 1,10 5 1,11-4-1,18 2-1,11-3-1,14 3 1,13-7-1,15 5-2,10-5 1,9 0-1,7-4 2,7 0-1,-1 0 1,4-1-2,-4-1 1,-5-1 0,-10 1-1,-8 0-1,-14 3 0,-14 3-1,-23-3-2,-17 3-2,-16 0-6,-21 5-13,-19-2-10,-11 8-2</inkml:trace>
  <inkml:trace contextRef="#ctx0" brushRef="#br0" timeOffset="11324">891 3776 1,'-10'-4'25,"10"4"-2,0 0-2,-11-8-4,11 8-6,0 0 0,0 0-5,0-10 0,0 10-2,10-3 0,4 3-3,2 5 1,9-2 1,8 1-1,9 1 2,10-1-2,11 2 4,11-2-4,9 1 0,11-5 1,12 7-3,4-7 2,9 3-1,7-3 0,4 0 1,1 0-1,0-3 2,-2-1-3,-2 0 2,-11 4-2,-7-4 2,-13 4-2,-11 0-1,-14 5 1,-10-2-1,-12 2 1,-7 1-1,-6-1 1,-3-1-1,-1 0 1,-1 1 0,0-5 0,2 5 0,-1-5 0,0 0 0,-2 3 0,-2-3 0,-3 0-1,-4 0 0,-1 0-1,-6-4-1,-2 4-6,-12-12-13,0 1-16,0 2 0,-12-6-1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8-26T15:53:58.647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29 7 15,'-14'0'37,"14"0"-1,0 0 3,-18-10-26,18 10-6,0 0-4,0 0 1,0 0-1,15 17-1,7 6 0,6 8-1,11 19 2,10 10-1,14 14 0,11 12 1,10 10-1,12 9 0,7 9-1,8 2 2,10 6-2,-2-1-1,5-1 1,0-4-1,0-1 0,-4-4 0,-4-7 1,-7-9-1,-5-8 1,-8-6-1,-5-6 0,-10 1 0,-7-13 0,-9-5-1,-6-8-1,-6-5-2,-9-12 0,0 0-2,-15-17-2,6 3-4,-16-19-16,-1 6-11,-2-6-2,-16 0 2</inkml:trace>
  <inkml:trace contextRef="#ctx0" brushRef="#br0" timeOffset="1">1494 2304 31,'0'0'34,"0"0"-5,0-15-17,24-7-2,-4-17 2,16 0-4,3-19 1,15-1-1,-1-9-3,8-3-1,0-4-2,2 10-1,-1 2 0,-4 10-1,-7 6-1,-7 12 1,-9 6 0,-3 13 0,-9 7 0,-7 9 0,-16 0 1,20 11 0,-16 3 0,-4 5 0,6 8-1,-1 6 1,1 4-1,5 6 1,1 5-1,1 2 0,5 8 0,2 2 0,-3 2 0,3 1 0,-2 0 1,-1-5-1,-5-4 1,0-4-1,-1-7 1,-4-8-1,0-9 1,-2-5-1,-5-9 1,0-12 0,7 13 2,-7-13-1,0 0 0,-24 0 0,-1-11 0,-1 2 0,-15-6-1,-10 0 1,-9-7 0,-10 1-1,-6-4 0,-4-1-1,-5 1 1,1 6 0,-1 1-1,6 6-1,3 7-1,3 5-1,12 5-1,0-1-4,17 17-14,5-6-20,7-2-1,12 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8:02.104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2 588 7,'0'0'9,"0"0"-2,0 0 1,0 0-3,0 0-1,-3 13-1,3 5 1,0 6 0,0 6 1,0 9 0,0 10-1,0 6 1,3 12-1,2 9-1,2 12 1,2 9 0,2 15-2,0 16 1,3 14-1,-4 10-1,2 10 0,-4 3-1,0 0 1,-1-4-1,-1-8 0,-1-14 2,0-13-2,3-17 1,-1-19 0,2-15 1,1-14-2,1-15 0,-2-14-1,2-12-8,0-13-21,-5-23-4</inkml:trace>
  <inkml:trace contextRef="#ctx0" brushRef="#br0" timeOffset="730">54 718 8,'0'0'11,"0"0"1,13 0-4,3 0-3,8 0 2,9 0-1,8 0-2,11 0-1,10 0 1,11 0-1,13 0-1,11 0 0,11 0 0,10 0 0,8-4-1,9 1-1,5-2 1,1 0-1,1-1 2,-3 1-2,-3-1 1,-3-1 0,-8 2 1,-8 2-1,-12 0 2,-8 0-2,-11 3 0,-12-4 0,-11 4 0,-14 0-1,-11 0 0,-10 0 1,-7 0-1,-8 0 1,-13 0 1,0 0-1,0 0 2,0 0-1,-12 10 0,12-10 2,-20 8-2,11-4-1,0-1 1,9-3-1,-13 9 0,13-9 0,-6 13 1,6 0 1,-3 4-2,3 8 2,3 7 0,2 12-1,-1 10 0,3 16 0,0 9-1,4 14 1,0 9-1,1 14-1,1 10 0,1 6 1,-3 7 0,1 4-1,0 3 2,1-3-2,-1-5 0,-1-11 0,-1-13 3,2-12-3,0-15-1,-2-20-5,1-11-4,-7-18-18,-4-12-10,6-6-1</inkml:trace>
  <inkml:trace contextRef="#ctx0" brushRef="#br0" timeOffset="5106">1208 0 9,'-7'12'8,"2"2"-1,-1 5 0,-1 7-1,-2 7 0,-3 10 0,-2 4 1,-1 7-1,-3 0-3,2 2 1,1 0-1,0-2-2,-1-8 0,4-4 1,2-10-1,1-7 1,3-6-1,2-4 0,4-15-1,-7 13 2,7-13-1,0 0-1,0 0 0,0 0 0,0 0 0,-4 9 0,4-9-1,0 0-1,0 0-3,0 0-5,0 0-15,0 0-4</inkml:trace>
  <inkml:trace contextRef="#ctx0" brushRef="#br0" timeOffset="6993">1266 38 2,'0'0'10,"8"-9"-4,-8 9 2,0 0-3,0 0 0,0 0-1,-3 16 1,-2 0 1,-1 9 1,-5 8-1,1 13 0,-6 9-1,0 10 0,-2 4 0,0 3-3,-1-4 1,0-3-2,3-9-1,1-9 1,1-12-1,4-9 1,2-8 0,3-7 0,5-11 0,-5 10 0,5-10 0,0 0 0,0 0 0,0 0 0,0 0-1,-4-11 0,4 11 0,0-10-1,0 10 1,-6-11-1,6 11 1,0-9-1,0 9 1,0 0-1,0 0-1,-6-9-1,6 9-1,0 0-3,0 0-1,0 0-3,0-10-8,0 10-7</inkml:trace>
  <inkml:trace contextRef="#ctx0" brushRef="#br0" timeOffset="7640">1148 50 3,'0'0'9,"0"0"-2,0 0 0,0 0 0,0 0-4,0 0 0,0 0 0,8-3 0,-8 3 1,14 16 1,-3-1 1,0 6-1,7 7-1,1 4 1,5 7-2,2 4 1,3 5-1,2 3-1,0 0-1,2-1-1,0-1 1,-3-4 1,-1-4-1,-5-5-1,-2-5 1,-4-6 0,-2-6-1,-7-7 0,0-2 1,-9-10-1,0 0-3,0 0-5,0 0-6,0-20-14,0 8-3</inkml:trace>
  <inkml:trace contextRef="#ctx0" brushRef="#br0" timeOffset="8211">1283 68 9,'0'0'9,"0"0"0,0 0 0,0 0-4,0 0-1,0 0 0,0 0-1,0 0 1,3 9-2,-3-9 2,12 21 0,-1-4 1,3 7-2,3 2 2,6 6 0,2 3-2,3 5 0,4 0 0,1 4-2,-1-2 0,1 1 0,-3-1-1,-3-2 1,-2-2-1,-1-4 1,-7-3-1,0-5 1,-5-6-1,-1-4 1,-3-4-1,-8-12 1,10 15 1,-10-15-1,0 0 0,0 0-1,0 0-4,0 0-4,0 0-15,0 0-9,0 0 0</inkml:trace>
  <inkml:trace contextRef="#ctx0" brushRef="#br0" timeOffset="9535">359 3488 9,'-30'101'9,"15"-43"0,-3 4 0,2-1-4,-2-2-1,1-3 0,3-4 0,1-8-3,1-7 2,3-9-2,2-7 1,2-6-4,2-6 1,3-9-5,0 0-6,0 0-8</inkml:trace>
  <inkml:trace contextRef="#ctx0" brushRef="#br0" timeOffset="15499">458 1530 4,'20'-4'4,"-4"4"1,4 0-2,7 0 0,8-5 2,8 1-1,11 0 1,6-4-2,6 1-1,10-1 0,5-1-1,4 0 0,4-1 0,0 0 0,-1 0 0,-3 0 1,-2 1 0,-5-2 0,-4 2 0,-11 1 1,-5 1-1,-8-1 2,-7 3-2,-9-1 0,-5 3 0,-10 0-1,-4 3 0,-5-4 1,-10 4-1,11 0 1,-11 0-1,0 0 0,0 0 1,0 0-1,0 0 0,0 0-1,0 0 0,0 0 0,0 0 0,0 0 0,10 0 0,-10 0 0,0 0 0,13 5 0,-13-5 0,11 3 0,-11-3 0,16 0 0,-16 0 0,16 5-1,-16-5-3,15 3-2,-15-3-3,15 0-4,-15 0 1,14 4-7</inkml:trace>
  <inkml:trace contextRef="#ctx0" brushRef="#br0" timeOffset="16289">2152 1399 3,'5'-9'9,"-5"9"-4,0 0-2,0 0 1,0 10-1,0-10-2,4 21 2,-1-4-1,-3 6 1,4 5-1,-1 7 0,2 6 0,-1 5 0,1 6-1,0 5 2,1 4-2,2 3 1,-2 0-1,-2 6 1,2-1-2,-3 3 2,-3 1-1,0-3 0,0-3 1,0-2-2,-6-4 1,0-7 0,0-8-1,-1-8 1,1-9-2,1-8-3,0-6-7,5-15-18</inkml:trace>
  <inkml:trace contextRef="#ctx0" brushRef="#br0" timeOffset="17086">470 1626 3,'0'0'6,"0"11"-1,0 3-2,0 6 0,3 9 1,1 7 2,0 12-1,2 8-1,-2 9 0,5 6-2,-3 4 2,4 4-2,-3-1 0,4 0-1,-2-5 1,0-3-2,2-9 0,-2-8 1,1-6-1,-2-9 1,3-7-1,-4-6 0,1-7 0,-2-5-5,0-4-6,2 1-15</inkml:trace>
  <inkml:trace contextRef="#ctx0" brushRef="#br0" timeOffset="28478">1124 1732 2,'0'0'4,"0"0"-2,0 0 0,0 0 1,0 0-1,0 0 0,0 16 0,0-5 2,4 4 0,-4 5 0,6 6 0,-3 3-1,3 8-1,-1 2 0,1 5 0,-1 2-1,3 2-1,-2-3 2,1-2-1,-1-3-1,0-4 0,0-3 1,0-5-1,-1-7 0,-1-4 0,-1-2 2,0-5-2,-3-10 1,3 12-1,-3-12 0,0 0-1,0 0-5,0 0-5,0 0-15</inkml:trace>
  <inkml:trace contextRef="#ctx0" brushRef="#br0" timeOffset="29291">936 1800 1,'-73'12'5,"36"-5"1,0-1-2,2-2-1,4-4 2,2 5-1,5-2 1,6-3-3,2 3 1,4-3 0,12 0 0,-16 0 1,16 0-1,0 0 0,0 0 0,0 0 1,0 0-2,0 0-1,0 0 0,0 0 0,0 0-1,0 0 2,0 0-2,0 0 0,0 0-2,-7 16 2,7-3 0,0 5 0,4 7 0,-1 4 2,0 6-2,1 3 0,2 4 0,0 1 1,1 1-2,0-2 2,1 0-2,-1-2 1,-2-2 0,2-6 0,-3-2 0,1-3 1,-2-2-1,1-4 0,-4-5 0,3-2 1,-3-5-1,5 0 0,-5-9 0,0 0 0,3 11 1,-3-11-1,0 0 0,0 0 0,0 0 0,0 0 0,0 0 0,7 9 0,-7-9 1,9 0-1,-9 0 0,20 0 1,-6 0-1,3-3 0,5 3 0,2 0 0,6-3 0,2 3 0,3 0 0,3 0 1,3 0-1,-3-5 0,4 2 1,-4-4-1,0 3 0,-4-3 1,-3 3-1,-4-1 0,-5 0 0,-2 2 0,-6 3 0,-1-3 0,-4 3 1,-9 0 1,12 0-1,-12 0 0,0 0 1,0 0 0,0 0 0,0 0-1,0 0 1,0 0-2,0 0-4,0 0-10,0 0-18,-16-15 0</inkml:trace>
  <inkml:trace contextRef="#ctx0" brushRef="#br0" timeOffset="31847">1291 1768 6,'14'0'7,"7"-4"-1,-3 4 2,4-4 1,4 4-3,6-6 1,4 0 0,1 0-1,6 0-2,0-1 0,2 1-1,-1-3 0,1 4 0,-5-2-1,-2 3 0,-4-2 0,-3 4-1,-6-2 0,-3 4-1,-5-4 1,-3 4-1,-4 0 2,-10 0-2,12-3 0,-12 3 1,0 0-1,0 0 0,0 0 1,0 0-1,0 0 0,0 0 0,0 0 0,0 0 0,0 0 0,-9 7 0,9-7-1,0 0 1,0 0 0,0 11 0,0-11 0,0 15-1,0-4 1,0 4 0,0 2 0,0 1 0,5 4 0,-2 2 1,0 1-1,1-1 0,1-2 0,-1-2 0,0-2 0,-1-4 0,0-4 1,-3-10-1,3 11 1,-3-11 0,0 0 1,0 0 0,0 0 1,0 0 0,0 0-1,0 0 1,-13 0-2,13 0 0,-19-8 0,6 4-1,-5 0 0,-3 1 0,-3 3-1,-6 0 1,-4 0 0,-3 3-1,0 1 1,-3 1 0,0 1-1,-1 1 1,3-2 0,3 2 0,3-1 0,4-1 0,4 1-2,4-2 2,7-1 0,2 0 0,11-3 0,-10 0 0,10 0-1,0 0 1,0 0 1,0 0-1,0 0 0,0 0 0,0 0 0,0 0 2,0 0-2,-10 3 0,10-3 1,0 0-1,0 0 0,0 0 1,0 0-1,-6-12 0,6 12 0,0-11 0,0 11 1,-4-18-1,4 7 0,-5-1 0,2-2 0,3-2 1,-6-2-1,3 0 0,0-3 0,0 2 0,0 1 1,3 1-1,-3 2 0,3 3 0,0 3 0,0 9-1,-4-10 0,4 10-1,0 0-5,0 0-4,0 0-12,0 19-10,-7-10-2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8:03.76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1151 9,'0'0'9,"16"-7"-1,1 7-1,7 0-2,7 0 1,10 0 2,11 0 1,12 0-2,11-3-1,16 1 3,11-6-4,17 2 2,14-8-2,16 0 0,7-6 0,10 2-2,2-4 0,1 1 0,-4 2 0,-5-1-1,-11 5 1,-12 1-2,-15 4-1,-12 1 1,-18 5-1,-16 0 1,-14 1-2,-18 0-4,-12 3-7,-20 4-16,-12-4-9,-12 0 0</inkml:trace>
  <inkml:trace contextRef="#ctx0" brushRef="#br0" timeOffset="8858">498 1147 8,'0'0'6,"-7"24"-2,-2 2 2,0 9 0,-3 12-2,-2 9 0,-1 10 0,-1 7-1,-2 2 1,0 3-1,-1-4-1,2-2 1,0-8-2,3-5 2,0-12-2,3-6 0,2-11-1,4-5 1,1-7 0,4-7-2,0-11 2,-4 13-1,4-13 1,0 0 1,0 0-1,0 0 1,0 0-1,0-11 1,0 11-1,-3-13 1,3 13 0,-7-16-1,7 16-1,-11-17 0,4 7 0,-2-1 1,0 0-2,-2 0 2,0 0-2,1-1 2,0 4-2,-1-2 0,11 10-6,-15-11-11,7 0-10</inkml:trace>
  <inkml:trace contextRef="#ctx0" brushRef="#br0" timeOffset="10964">2203 1007 2,'0'0'6,"0"0"1,0 0-2,0 0 2,0 0 0,6 20-2,0-2 0,1 7 2,0 8-1,5 10 1,2 6-1,3 11-1,2 5 0,5 7 0,-2 6-2,6 6 1,-2-1-2,2-4-1,-4-7-1,-1-6 1,-2-12-1,-3-10 0,-4-15-3,-4-14-6,-10-15-10,15-5-12,-19-19-1</inkml:trace>
  <inkml:trace contextRef="#ctx0" brushRef="#br0" timeOffset="11437">2315 1011 9,'0'0'9,"0"0"0,0 0-1,0 0-2,0 12 1,4 1-1,1 7 2,1 8-2,7 13 0,-3 5 1,6 12-1,0 6-1,6 8-1,-1 2-1,3 3 1,1-5-2,-2-1-1,3-4 0,-3-3 1,0-8-2,-5-6 1,-1-10-1,-2-5 1,-6-8 0,0-4 0,-5-9-1,2-4 1,-6-10 0,0 0 0,0 9-1,0-9 1,0 0 0,0 0-1,-10-8 1,10 8-1,-12-4 0,12 4 0,-13-5 2,13 5-2,-15-3 0,5 3 0,-1-3 0,-2 3 1,-2-3-1,-1 3 0,-3-4-3,-1-2-13,-5-2-17,8 5-2,-9-8 0</inkml:trace>
  <inkml:trace contextRef="#ctx0" brushRef="#br0" timeOffset="15973">825 604 9,'125'-21'6,"-56"11"-1,4 1-1,2 3-1,1 1-2,0-1 1,0 3-1,-3-1 2,-2 1-1,-6-2 0,-2 0 1,-5 0 0,-5-2 0,-8 1 1,-5 2-2,-8-1 1,-7 2-2,-4 0-1,-8 3 0,-4 0 0,-9 0-4,11-3-10,0 9-13</inkml:trace>
  <inkml:trace contextRef="#ctx0" brushRef="#br0" timeOffset="31539">1318 32 4,'0'0'6,"-4"13"-1,4-2-3,0 4 1,0 2-1,0 4 0,4 2 1,0 2 0,-1-2-2,1-1 1,-1-3 0,-3-2-1,5-4 0,-5-4 0,0-9 0,4 10 0,-4-10 0,0 0 1,0 0-1,0 0 0,-12-12 1,12 12-2,-10-19 0,4 7 0,-1-2 0,1-2 0,-2 1 0,3-1-2,0 2 2,-1-1 0,3 2 0,3 2 0,-3 2 0,3 9-1,0-16 1,0 16 0,12-11 0,-12 11-1,19-12 2,-3 6 0,4 0 1,3-1-1,5 0 2,2-1-1,5 0 2,0 2-1,2-1-1,0 3 1,-1 1-2,-2 3 2,-2-4-2,-4 4 0,-2 0 0,-4 0-1,-2 0 1,-5 0 0,0 0 0,-5 0-1,0 0 1,-10 0-1,12 0 1,-12 0-1,0 0 2,10 0-1,-10 0-1,0 0 1,0 0 1,0 0-2,0 0 1,10 0-1,-10 0 0,0 0 0,0 0 1,0 0-1,0 0 0,0 0 1,0 0-1,0 0 1,0 0 0,0 0 1,0 0-2,0 0 1,0 0-1,0 0 0,8 13-1,-8-2 1,0 6 0,4 1 0,-4 7-2,3 4 2,-3 3 0,5 1 2,-2 0-2,-3-2 0,5-2 1,-5-3-1,5-4 1,-5-6-1,4-2 1,-4-5 0,0-9 0,0 9 0,0-9 1,0 0 1,0 0 1,0 0 0,0 0-1,-7 0 0,7 0-1,-16-12 0,2 7 1,-5-4-1,-4 0-2,-6 0 0,-3 0 0,-4 1 0,-4 1-2,-2 3 2,-1 0 0,0 4-1,4 0 1,2 0 0,4 0 0,5 0 0,6 3 0,5-3-2,5 0-1,12 0-1,-11 0-3,11 0-5,0 10-15,0-10-8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6:10.707"/>
    </inkml:context>
    <inkml:brush xml:id="br0">
      <inkml:brushProperty name="width" value="0.10583" units="cm"/>
      <inkml:brushProperty name="height" value="0.05292" units="cm"/>
      <inkml:brushProperty name="color" value="#29A229"/>
      <inkml:brushProperty name="fitToCurve" value="1"/>
    </inkml:brush>
  </inkml:definitions>
  <inkml:trace contextRef="#ctx0" brushRef="#br0">278 2275 9,'0'0'15,"0"0"-2,0 0-3,0 0 0,0 19-2,0 1-1,4 8 1,1 10 0,4 11-1,1 7-1,5 11 2,1 9-4,8 13 1,4 10-2,7 10 0,0 11-2,7 6 1,-1 4-2,2 2 0,0-4-2,-2-6 2,-3-14 2,-5-11-2,-2-19 1,-6-12-1,-3-16-1,-4-17-7,0-14-5,-6-12-19,-7-24-1,1-6-1</inkml:trace>
  <inkml:trace contextRef="#ctx0" brushRef="#br0" timeOffset="835">313 2256 17,'-9'-5'17,"9"5"-9,0 0 1,15-7-3,-3 7-1,7 4-1,8 2 1,8 2-2,6 3 0,11 2 1,9 2-1,13-1-1,8 1 0,13-5 0,8-2-2,11-4 1,12-4 0,5-5-1,9-3 0,8-1 0,1-6 0,2 2 1,0-4-1,-7 2 1,-7-2 1,-1 2 0,-14-3 1,-9 3 1,-14 0-2,-9 2 2,-15 0-2,-9 1-2,-12 4-3,-13-3-7,-13 5-6,-6 6-16,-22 0-2</inkml:trace>
  <inkml:trace contextRef="#ctx0" brushRef="#br0" timeOffset="1444">3316 2116 3,'0'-28'20,"0"17"-3,0 0-1,0 11-4,0 0-4,0 0 1,-11 23-2,11 0-3,-5 11 0,2 11-1,3 15 0,-6 11 0,0 12 0,-3 10-1,-4 11-1,-3 10 1,-5 5-1,-2 1 0,-4-2 1,-2-6-1,0-6-1,1-9 0,1-11-1,6-12-5,-1-14-5,5-7-13,7-8-9,-5-13 0</inkml:trace>
  <inkml:trace contextRef="#ctx0" brushRef="#br0" timeOffset="2090">595 4006 3,'47'0'6,"-13"3"-1,4 3 0,12 2 3,4 1-1,11 2-1,10 0-1,7-1 2,11-1-1,9-5 1,10-4-1,10 0 0,13-8 1,7-1-1,7 0-1,4-3-2,3-2 0,-3 0-1,-4-1-1,-12-1-1,-16-3 0,-11 1-3,-16-5-4,-19-2-16,-11 4-8,-29-9 0</inkml:trace>
  <inkml:trace contextRef="#ctx0" brushRef="#br0" timeOffset="2707">517 2522 3,'-9'-28'27,"9"28"-12,-3-12-3,3 12-4,0 0-3,10 19-2,4 1-1,5 5 0,10 7 1,10 6 1,14 6-1,13-1 1,13 2-2,15-6 1,17-6-1,12-7 0,11-7-1,11-11 2,6-8-3,5-3 2,2-7-2,-5-3 1,-5-3 1,-13 0-1,-7-1 0,-15-1-1,-15 1 2,-16 4-2,-16 1-2,-15 1-4,-18 3-13,-21-1-13,-12 9 1</inkml:trace>
  <inkml:trace contextRef="#ctx0" brushRef="#br0" timeOffset="3181">647 3293 2,'-15'-7'17,"4"0"-3,11 7-6,0 0 0,0-10 0,0 10-1,16-4-1,-1 4-1,8 3 1,9 4 1,11 1-2,13 7 0,11 2 0,17 2-2,12 2 1,18-3-2,10-2-1,10-4 0,7-3-1,8-3 0,0-6 0,1-4 1,-7-7-1,-9-2 1,-11-4-1,-10-2 1,-13-5 0,-17 0-1,-15-1-1,-15-3-3,-13 1-11,-12 1-15,-22-6-3,-6 7-1</inkml:trace>
  <inkml:trace contextRef="#ctx0" brushRef="#br0" timeOffset="4046">1016 2358 8,'-7'-23'23,"7"14"-7,0 9-1,0 0-5,0 0-2,0 13-3,7 15-2,1 14-1,3 10-1,4 19-1,4 13 1,3 16-1,4 12-1,2 4 1,1 7-1,4-2-1,-1 0 0,2-4 0,-3-9-2,2-6-2,-4-12 0,-1-12-2,-3-12-4,-2-12-6,2-8-10</inkml:trace>
  <inkml:trace contextRef="#ctx0" brushRef="#br0" timeOffset="4421">1695 2330 13,'8'-39'27,"-8"39"1,0 0-19,-4 18-6,4 11-2,7 16 1,-1 16-1,1 17 0,1 19 0,5 17 0,-1 9 0,2 7 1,4 4-1,0-4-1,1-2 0,0-9-1,3-11-1,-3-15 1,-1-16-3,0-18-4,-5-13-4,-1-22-14,3-11-3</inkml:trace>
  <inkml:trace contextRef="#ctx0" brushRef="#br0" timeOffset="4760">2442 2248 10,'45'-37'28,"-35"33"0,-3 14-18,-2 16-6,-5 14 0,5 17-2,-5 20 2,-7 16-2,0 21 1,-1 17-1,0 12-1,0 6 0,-1-1 0,3-3-1,3-6-2,3-13-3,3-16-9,8-13-16,-7-29-1</inkml:trace>
  <inkml:trace contextRef="#ctx0" brushRef="#br0" timeOffset="7182">38 258 19,'-10'-18'15,"10"18"-5,0 0 0,10 20-1,2 7-1,6 12-2,4 14 2,9 13-1,6 15-3,6 14 0,4 14-1,6 8-1,3 10-1,2 4 0,-3 2-1,0-1 0,-3-6 0,-3-8 2,-2-14-2,-4-11 0,-7-18 0,-5-13 0,-3-14-3,-6-14-3,-3-10-4,-6-11-10,-13-13-10,11-7-2</inkml:trace>
  <inkml:trace contextRef="#ctx0" brushRef="#br0" timeOffset="7791">0 239 7,'6'-11'15,"7"5"0,4 0-3,9-2 1,10-1-3,9-2-1,10-2 1,8-2-5,9 1 0,6-4-2,7 2-1,3-3-1,3 2 1,-4-1-2,2 4 0,-7 1 0,-5 2 1,-9 4-1,-7 2 0,-13 5 0,-8 0 0,-10 8 1,-7 0-1,-9 4 2,-5 3-1,-6 2 0,-3 4 0,0 4 0,-3 3 0,-2 10 0,5 6-1,-3 7 0,3 11 2,6 10-2,5 8 1,2 10 1,4 10-2,3 8 1,3 8-1,4 5 2,0 4-2,-1 3 1,-2-1-1,-2 1 1,0-6 0,0-9 0,-5-8-1,0-12 0,1-9 1,-1-13-1,0-12 0,-1-12 0,-3-11-4,2-8-12,-4-8-13,-11-20-6,17 0 1</inkml:trace>
  <inkml:trace contextRef="#ctx0" brushRef="#br0" timeOffset="9107">2866 216 1,'21'-8'18,"-21"8"-1,6 10-4,-11 11 0,-7 12-4,-4 15-3,-5 17 2,-5 15-5,-7 19-1,-4 14-1,-7 14 0,-1 6 1,-4 4-2,-1 2 1,-2-4 0,4-2 0,1-11-1,5-11 1,4-14-1,6-15-1,7-12-4,3-14-6,6-16-5,5-8-9,-4-20-6</inkml:trace>
  <inkml:trace contextRef="#ctx0" brushRef="#br0" timeOffset="9588">2898 283 16,'-17'-12'18,"17"2"-10,10 8 1,9 2-2,6 0-2,14 0-2,5 7 1,17-1-1,8 6-1,11 4 0,6 3 0,4 6-2,1 3 0,-1 1 0,-7 0 0,-5 1 1,-10 0-1,-10-4 1,-12-2 2,-8-6 0,-10-3 1,-6 1 1,-10-5 0,-5 4 1,-11 0-1,-4 5-1,-9 6 1,-6 9-2,-9 9 0,-6 11-2,-8 14 0,-6 12-1,-5 13 0,-10 11 0,-5 6 0,-4 4 1,-3 2-2,0-5 2,4-10-1,4-9 0,8-14-3,10-13-6,11-12-11,13-10-12,2-18-1,12-8 0</inkml:trace>
  <inkml:trace contextRef="#ctx0" brushRef="#br0" timeOffset="10482">1617 579 4,'3'-22'14,"13"14"-2,7-1-4,9 0-1,9-1 1,8 2-1,9 1-3,8 1 0,7-1-2,6 2-1,0 1-1,-2-2-1,0 2 0,-6-1-4,-6 2-5,-10-5-7,-4 8-10</inkml:trace>
  <inkml:trace contextRef="#ctx0" brushRef="#br0" timeOffset="10798">2411 502 4,'0'0'14,"0"-11"2,0 11-7,0 0 2,0 0-1,6 18-2,-1 2 0,2 5-2,2 11-1,2 10 0,1 12-1,0 7-1,2 9-1,-1 5-2,0 5-4,-5 1-5,2 3-14,-7-8-8,9 1-1</inkml:trace>
  <inkml:trace contextRef="#ctx0" brushRef="#br0" timeOffset="11535">1603 626 7,'7'-10'15,"-7"10"0,0 0-3,0 0 3,0 0-3,7 24 2,2 8-4,-3 11 0,4 20-3,-2 16 3,3 19-4,-4 17-2,3 19-1,-6 11-4,2 6-8,-2 9-26,7 7 2,-5-5-5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9:00.907"/>
    </inkml:context>
    <inkml:brush xml:id="br0">
      <inkml:brushProperty name="width" value="0.10583" units="cm"/>
      <inkml:brushProperty name="height" value="0.05292" units="cm"/>
      <inkml:brushProperty name="color" value="#29A229"/>
      <inkml:brushProperty name="fitToCurve" value="1"/>
    </inkml:brush>
  </inkml:definitions>
  <inkml:trace contextRef="#ctx0" brushRef="#br0">-1 98 13,'0'0'13,"0"0"0,-3 12-4,3-12 0,0 21-3,4-2 0,0 6-2,3 6-1,0 6 2,4 5-1,0 7-1,1 8 1,4 9-1,1 5-1,0 9 1,2 5 1,1 7-2,2 0 1,3 3-1,0-5 0,2-1-1,-1-8 1,1-6-1,-1-9-1,2-3 1,-4-9 0,-1-5-1,-5-6 2,0-4-1,-2-6-1,-3-3 2,-1-4-1,-2-4-2,0-4 2,-3-4-2,0-3 1,-7-11 0,10 14-3,-10-14-3,0 0-17,11-6-9,-15-9-1</inkml:trace>
  <inkml:trace contextRef="#ctx0" brushRef="#br0" timeOffset="760">673 87 15,'-3'18'15,"3"-1"-3,6 8-2,3 10-2,1 8-4,3 10 1,3 12-2,2 10 0,0 9 1,4 8-2,-3 5 1,2 5 0,-2 2 0,2 2-2,-2-3 1,0-4 0,0-10 0,2-7-1,-3-11 0,4-7-1,-3-11 1,0-8-1,-1-9 1,-1-7 1,-1-6-1,-2-4-1,-3-6 1,-2-2-1,-9-11 0,11 10-2,-11-10-10,0 0-18,0 0 0,-6-17-1</inkml:trace>
  <inkml:trace contextRef="#ctx0" brushRef="#br0" timeOffset="1430">1421 116 15,'-6'-9'19,"6"9"-4,0 0-2,-7-9-3,7 9-1,0 16-3,0 5 0,0 9-4,5 13 1,-1 14-2,1 17-1,2 17 1,0 14-1,1 14 1,2 4-1,-3 4 2,3 1-2,-2-7 1,1-10-1,-1-14 1,-1-14-1,3-18 1,-3-13-1,0-16 0,-2-10 0,1-12-2,-6-14-9,0 0-19,16-20 0,-16-4-2</inkml:trace>
  <inkml:trace contextRef="#ctx0" brushRef="#br0" timeOffset="2098">2206 0 3,'0'0'15,"0"0"0,0 13-6,0-2 1,0 7-4,4 9-1,-1 11-2,4 12 1,-3 11-2,3 13 0,-3 11-1,1 10 1,-5 8 2,3 5-1,-3-1 0,-5 0 1,1-9-1,-2-7 1,-2-12-1,1-11 1,0-15 0,0-9-1,-4-14 0,5-7-1,-6-9 2,4-3-3,-1-4 2,9-7-1,-15 12-2,15-12 0,-13 14 0,7-4 0,6 0 0,-4 0-2,4-1 2,0 2 0,0-2-1,0-9 1,0 15-2,0-15 1,4 9-4,-4-9-7,0 0-20,0 0-1,0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8T06:38:33.027"/>
    </inkml:context>
    <inkml:brush xml:id="br0">
      <inkml:brushProperty name="width" value="0.10583" units="cm"/>
      <inkml:brushProperty name="height" value="0.10583" units="cm"/>
      <inkml:brushProperty name="color" value="#7F7F7F"/>
    </inkml:brush>
  </inkml:definitions>
  <inkml:trace contextRef="#ctx0" brushRef="#br0">1022 2780 7,'0'0'12,"0"0"3,0 0-7,0 0 4,-41 42-1,41-42-2,0 0-2,0 0-1,0 0 0,0 0-2,0 0 2,34-19-5,-12 15 0,2-14 0,2 8-1,1-13 0,-2 10 1,0-5-1,-4 18 0,-5 3 2,-3 3 0,-1 7-1,1 0 0,-5 4 0,0-5 0,-2 5 0,0-7-1,-6-10 1,6 14-1,-6-14 0,0 0 0,0 0 0,0 0 1,13-15-1,-7 2 0,2-5 0,0 2 0,2-4 0,-2 5 0,2-1 0,-3 6 0,-7 10-1,10-7 1,-10 7 1,10 18-1,-10 0 0,6-1 1,-2 4 1,-1-3-2,2 5 1,1-7-1,-2-4 0,6-5 0,1-2 2,2-5-1,0-8 1,5-1-1,0-2 0,0-3 0,2 0 1,-5 0-1,1 1 0,-1 1 0,-3 0 0,-2 7 0,-1 3 0,-9 2 0,16 5-1,-16-5 1,13 19 0,-9-5 0,3 4 0,0-4 1,-1 2-2,0-4 2,-1-1-2,-5-11 0,14 14 1,-5-14-1,1 0 1,8-5-2,-6-4 2,8-3-2,0-3 1,0-2-1,1-4 1,0 2-2,-2-1 0,-3 0 2,1 3-3,-5 4 3,-1 2-2,-2 7 2,-9 4 1,16 5-1,-9 6 0,0 4 1,0-1 1,0 2-1,0-2 3,1-4-4,-1 3 0,2-7 0,1-3 1,1-3-1,1-4 0,5-3 1,2-4-1,2-2 0,1-4-1,1 0 1,0 0-3,-3 0 3,0 3-3,-4 2 3,-4 6-2,-3 6 2,1 0 0,-10 0 0,11 20 2,-7-5-1,-1 6 3,3-1-4,-2 2 3,-1 1-3,0-5 2,1-4-2,-4-14 0,14 15 0,-4-15 0,3-6 0,2-3 0,2-5 1,4-3-1,0-4 0,3-2-1,2 1 0,-1 3-1,-1 0 1,-3 7-2,0 4 1,-2 8 0,-4 11 1,-1 3 3,-5 5-2,-2 3 3,-2 2-3,2-2 3,-2-2-3,0-2 1,3-10-1,2-3 0,5-5 1,0-7-1,6-1 0,2-2 0,2-2 0,-3-7-2,6 8-7,-8-3-25,0-4-5,1 7-1</inkml:trace>
  <inkml:trace contextRef="#ctx0" brushRef="#br0" timeOffset="1">962 3485 12,'0'0'28,"0"0"-16,0 0-3,0 0 1,0 0-1,0 0-2,0 0 0,0 0-3,-9-42 1,9 42-2,0 0 1,0 0-2,0 0 0,0 0 0,0 0 1,0 0-1,44-7 2,-44 7-2,7 42-1,13-10-1,-4 1-1,5 6 1,-1-6-2,1 2 2,0-19 2,2-14-2,-2-15 2,3-9 0,3-5-1,0-6 1,1-1 0,-1 1-1,-5 2-1,0 5 1,-6 8-1,-2 8 1,-2 10 0,-1 6-1,-1 9 1,2 5 0,0 6 0,0 2 1,4 2-2,-1-2 2,2-1-2,-1-7 0,-2-4 1,1-6-1,1-10 1,-1-5 0,0-7 0,2-6 0,1-5-1,0 1 1,-2-2 0,1 1-1,-4 3 0,-2 8 1,1 4-1,-2 8 0,-10 0 0,20 18 0,-10 0 0,3 1-1,0 2 1,1 0-1,-1-2 0,-1-3 0,1-4 0,-3-6 1,5-6-1,-3-6 2,1-6-1,3-7 1,1-1-1,1-5 1,1 0-1,-3-1 0,2 2 1,-3 5-1,-1 1 0,-3 6 0,-1 2 0,-10 10 0,13-4 1,-13 4-1,10 20 1,-7-3-1,0 7 1,-3 2-1,6 0 1,-3-1-1,3-2 0,1-5 0,4-5 0,3-9 0,3-8 0,3-6 0,3-7 1,3-5-1,1-4 0,-3-3 1,2-2-1,-2 2 1,-2 1-1,-4 5 0,-2 3-2,-3 10 2,0 6 0,-3 8 0,-1 6 0,-2 3 1,0 5-1,-1 1 0,1 2 2,-1-3-2,0-1 0,1-5 0,-7-12 0,21 11 0,-6-11-1,2-11 0,4-3 1,0-4-1,4-8 1,0 0-1,1-2 1,-2 3 0,1 0 1,0 7-1,1 5 0,-2 5 0,0 8 1,0 0-1,-4 8-1,-3-3 1,-3 3-2,-2-1 0,-12-7-9,11 0-26,-11 0-1,-5-9-3</inkml:trace>
  <inkml:trace contextRef="#ctx0" brushRef="#br0" timeOffset="2">957 4290 10,'-50'53'17,"50"-53"-5,0 0 0,0 0 1,0 0-2,0 0 0,0 0-2,0 0 0,0 0-1,10 38-5,23-65 0,1-9 0,1 4-2,2 1 1,-2 8-1,-6 11-1,-3 17 2,-12 15 0,-3 6-1,-3 6 1,-1 0 0,-1 1 0,-2-5-1,1-3 0,-5-6-1,6-6 1,-6-13 0,14 6 0,-2-15 0,3-5 2,3-5 0,1-3-2,2-5 1,2 0 0,-1-3-1,1 3 0,-3 4-1,-1 5 1,-3 7-1,1 7 1,1 7-1,-1 11 1,1 5-1,-2 7 1,3 3 0,-3 1 0,1-3-1,-2-1 0,-2-6 1,0-7-1,-1-7 0,1-6 1,0-11 0,1-5-1,1-3 1,1-5 0,0-4 0,-2 1-1,6 0 0,-1 2-1,-3 4 0,-1 6-1,1 4 1,-4 7 0,3 7 0,-2 5 1,-3 3 0,-2 7 0,0 0 1,1 1-1,1-1 0,-3-3 1,2-6-1,0-4 0,2-5 0,3-9 0,0-6 1,4-6-1,0-4 0,3-3 1,0 0-1,2 2 0,-4 4 0,0 5 0,-1 8 0,-2 9 0,0 2 0,-1 9 0,-3 7 0,0 3 1,-1 3-1,-2-2 1,-1 3-1,-1-4 0,0-3 0,-2-6 0,-5-12 0,15 9 0,-15-9 0,18-10 0,-6-4 0,3-3 0,0-5 0,2-2 1,0-2-1,0 0 0,-1 4 0,-3 3 0,-1 4 0,0 8 0,-3 7 0,1 9 0,-3 4 0,0 7 0,-2 3 1,0 3-1,5-2-1,-6 0 1,4-6-1,0-1 0,0-8 1,2-4-1,2-5 0,3-10 0,-2 0 1,3-6 0,-2-1 0,3-5 0,-1 1 0,-1 0 0,0 4 1,1 4-1,-2 5 0,0 8 0,0 3 0,-1 6 1,0 3-1,-3 5 0,1-2 0,-2-1 0,-2 0-3,-7-14-3,15 20-17,-15-20-16,13 0-2,-13 0-1</inkml:trace>
  <inkml:trace contextRef="#ctx0" brushRef="#br0" timeOffset="3">993 5032 16,'-43'31'18,"43"-31"-7,0 0 2,0 0-2,-42 25-4,42-25 2,0 0-3,0 0-2,0 0 0,0 0 1,0 0 1,0 0-2,0 0 0,0 0 2,0 0-1,42 45-2,-42-45-1,0 0 1,0 0-2,25 45 0,-25-45 0,0 0 0,0 0-1,0 0 0,0 0 1,0 0-1,43-11 0,-43 11 0,0 0 0,0 0 1,22-55-1,-24 64-1,22-31 1,-2 5 0,3 17-1,-3 7 1,3 13 0,-2 2 0,3 6-1,-4-6 2,-1-3-1,0-3 1,1-7 0,-1-6-1,1-6 2,2-6 0,0-8 0,0-4-1,1-7 0,3-1 0,-1 0 0,-1-2-1,-1 5 0,-5 3 0,-1 8 0,0 4 1,-5 11-1,-10 0 0,16 14 1,-11 3 0,-1 4-1,-2 4 1,2-1 0,-4 1-1,5-4 1,-5-4-1,3-2 0,-3-15 0,10 9 0,-1-15 0,3-5 0,1-7 1,3-3-1,4-5 1,-1 0 0,0 0-1,1 3 0,-2 4 0,1 4-1,-3 6 2,1 4-2,-2 7 0,-1 7 0,1 4 1,-3 4-1,1 2 1,-6 3 0,3 2-1,-2-4 1,-3-3 0,2-4 0,-7-13 0,15 11 0,-3-11 1,0-11-1,2-2 0,2-4 0,2 0 1,1-3-1,-1 1 0,1 1 0,-3 3 0,2 6 0,-4 3 0,3 6 0,-2 8 1,0 5-1,-1 4 0,0 4 0,-2 4 1,-2-1-1,0 1 1,-3-6-2,-2-2 2,0-5-2,-5-12 1,16 9 0,-7-13 0,4-6 1,2-4-1,1-5 0,2-4 0,1-5 1,2 1-1,-3-2 1,0 1-1,0 4 1,-2 4-1,0 7 0,-1 6 1,6 7-2,-3 7 1,-1 8 0,1 5 0,-2 3-1,1 4 1,-3-3 0,1-2 0,-8-3 0,-2-4 0,-5-15 0,15 10 0,-15-10 1,14-18-1,-5-1 0,4-2 1,-1-4-1,4-1 0,1 2 1,1 2-1,4 9 0,1 6 0,1 11 1,2 5-1,0 7 0,-1 2 1,0 5-1,-2-3 0,-3-3 0,-3-5-2,-3-3-5,-14-9-31,7-9-1,-7-3-3,-14-8 1</inkml:trace>
  <inkml:trace contextRef="#ctx0" brushRef="#br0" timeOffset="4">1030 5791 12,'0'0'16,"0"0"-2,0 0 0,0 0-4,0 0 0,0 0 1,-36 58-2,36-58-1,0 0-1,-6 57-3,6-57 0,0 0 2,0 55-2,0-55-1,0 0 0,0 0-1,33 6 0,-18-12-1,1-17-1,3-2 0,-1-6-1,2 5 1,-1 3-2,-2 17 2,-1 6 1,2 6 0,0 6 0,-2 4 1,0 5-1,0 0 1,-1-1-2,-2-1 2,-4-3-2,1-4 1,1-3-1,-1-9 1,3-2 1,-1-9-2,3-6 2,1-3-2,3-2 2,2-1-2,1-2 1,0 1-1,-1 6 0,2 6 0,-1 6 1,1 6-1,-1 3 1,-4 8 0,-1 4 0,-3 4 0,1 1 0,-7 1 0,2-1-1,-4-3 1,2-6 0,-8-11 0,15 8 0,-4-15 0,0-3 0,5-7 0,4-5-1,1-1-1,1 0 1,2-3-1,-2 5-1,-1 2 1,1 6 0,-1 4 0,-5 7 2,2 4-1,-2 7 1,0 3-1,0 4 1,-2-1-1,-2 2 0,-1-4 0,0-2 1,-1-4-1,0-7 0,3 0 0,5-7 0,-2-5 1,6-3-1,1-6 1,2 1-1,-2-2 0,0 3 0,-3 2 0,-2 3 0,-2 7 1,1 7-1,-1 6 0,-4 5 0,4 5 0,-3 3 1,0 1-1,-1 1 0,0-1 0,-2-3 1,1-2-2,-1-3 1,0-5 0,0-4 1,1-3-1,2-8 0,2 1-1,4-3 1,-1-2-1,1 0 0,0 2 1,-1 1-1,1 2 1,-1 2-1,-2 5 1,-1 8 1,1 2-1,-1 3 0,-2 4 0,0 1 0,-1 0 1,1-3-1,-2-1 0,-2-4 1,0-6-1,1-4 0,-10 0 0,16-10 0,-16 10-1,16-18 0,-7 8-1,-2-3-3,3 7-4,-10-6-18,0 12-13,0 0-2,0 0 2</inkml:trace>
  <inkml:trace contextRef="#ctx0" brushRef="#br0" timeOffset="5">1156 6546 27,'-10'5'31,"10"-5"-18,0 0-4,0 0-3,0 0 0,0 14-2,0-14 0,-4 19 0,4-3-1,0 0 1,0 4-1,0-2 1,0 3 0,0-5 1,0-1-4,0-6 1,0-9 0,11 9 0,-11-9-1,18-16 1,-6-1 0,1-4-1,4-5 1,-1-2-1,2 0 3,-1 0-4,-2 2 1,-2 7-1,-1 6 0,-1 6 1,2 7 0,-3 13 0,0 3 0,0 6 1,2 6-1,-1 2 1,1 1-1,-2-2 0,2-4 0,-1-5 0,1-6 0,3-6-1,3-8 1,3-3 0,2-9 0,1-2 0,2-7 1,-1-2-1,0-1-1,-2 2 1,-3 2-1,-2 6 0,0 1 0,2 9-1,0 8-1,-3 5 2,2 5-1,-4 2 1,1 4 0,-2-1 0,-1 2-1,-7-3 2,-3-4-1,2-2 0,-5-12 1,10 12-1,-10-12 0,15-7 0,-5-3 1,5-3-1,1-3 1,4 0-1,-2-2 1,4 2-1,1-1 0,0 7 0,-1 3 0,-1 1-1,0 6 1,-2 6 1,0 3-1,-3 2 1,0 3-1,-4 2 1,0-1 0,-3 1-1,0-3 0,-4-3 0,-5-10 0,15 10 0,-15-10 1,18-5-1,-10 1 0,2-2 0,1-1 0,0 2 1,2-2-1,-2 2 0,1 1 1,-1 4-1,1 0 0,1 0 1,1 4-1,-1 3 0,3 0 1,-1 1-1,1 1 2,2 1-2,2-3-2,-2 0 2,1-3 0,-2-4 0,0 0 0,-1-8 0,1 1 0,-5-6 2,1 1-2,-3-1 1,3 2-1,-4 0 1,-9 11-1,16-14 0,-16 14 1,9 3-1,-9-3 0,6 17 0,-6-2 1,3 1-1,0 1 0,-3 2 0,7-1 0,-4-2 0,1-2 0,0-1 0,0-4 0,-4-9-1,12 11-2,-4-6-5,-8-5-11,16-10-22,-1 0 0,2-4-3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4:17.900"/>
    </inkml:context>
    <inkml:brush xml:id="br0">
      <inkml:brushProperty name="width" value="0.10583" units="cm"/>
      <inkml:brushProperty name="height" value="0.05292" units="cm"/>
      <inkml:brushProperty name="color" value="#29A229"/>
      <inkml:brushProperty name="fitToCurve" value="1"/>
    </inkml:brush>
  </inkml:definitions>
  <inkml:trace contextRef="#ctx0" brushRef="#br0">-3 147 16,'-12'0'18,"12"0"-4,-11 0 0,11 0-3,0 0 0,0 0-2,0 0-2,19 6 0,-2-6-1,10 3 0,7-3 2,13 0-3,11-4-1,14 0 0,10-3-1,10 0 1,6-5-1,8 2-1,5-4-1,2 2 1,-4-2-1,0 2 1,-6 0-1,-5 1 0,-9 1 1,-8 2-2,-14 1 1,-10 1 0,-10 2-1,-13 1 1,-9 3-1,-7 0 0,-8 0 0,-10 0 1,0 0-1,0 0 1,0 0-1,0 0 0,0 0 1,0 0-1,0 0 0,0 0 0,0 0 0,0 0 0,0 0 0,6 9 0,-6 0-1,-4 3 1,1 4 0,3 4 0,-5 4 0,5 2 1,-3 1-2,3 1 2,-3 0-1,3-1 0,0-5 0,5-2 0,-5-4 0,6-3 0,-6-3 0,0-10 1,4 11-1,-4-11 1,0 0 0,0 0 0,0 0 0,0 0 0,-9-7 0,9 7-1,-20-10 1,0 6-1,-4-1 0,-7 0 0,-5 5 0,-10-4 0,-9 4-1,-7 0 1,-11 6 0,-7-3 0,-7 2-1,-5 1 1,-5 2-1,1 0 1,0 1 0,2 0 0,9 0-1,5 0 1,10-3 0,8 0 0,9-1 0,10-1 0,9-4 0,8 0 1,8 0-1,6 0 0,12 0 0,-12-8 0,12 8 0,0 0 0,0 0 0,3-11-1,-3 11 1,0 0 0,0 0 0,0 0 0,0 0 0,0-9 0,0 9 0,0 0 0,0 0 0,-4-9 0,4 9 0,0 0 0,-8-14 0,8 14 0,-4-14 0,4 14 0,-6-18 0,2 8 1,-1-1-1,-1 0 0,1 0 0,0 2 0,-1 0 0,0-1 0,2 1 0,-1 0 0,1-1 0,1 1 0,0 0 0,3-1 0,-3-1 1,3 1-1,0-1 0,0 0 1,0 1-1,0 0 0,0 1 1,0 9-1,0-14 1,0 14-1,0 0 0,0-11 0,0 11 0,0 0 0,0 0-1,-3 11 1,3-1-2,-4 0-2,4 8-9,4 2-25,-1-3 0,7 1-1,-1-6-1</inkml:trace>
  <inkml:trace contextRef="#ctx0" brushRef="#br0" timeOffset="1">92 268 3,'10'-4'11,"-1"4"1,2-6-1,8 4-3,6 2 4,9-7-1,9 7-3,10-8 1,10 4-1,8-5-3,10 2 1,5-3-1,7 0-2,1 0 0,0 1-1,-4 1 0,-4 2 1,-6 0-1,-6 3-1,-12 3-1,-8 0 2,-14 0-2,-7 0 1,-10 0-1,-6 0 1,-17 0 0,0 0-1,0 0 1,-14 6-1,-4-6 0,-7 0 1,-6 3-1,-7 0 0,-8 0-1,-11 0 1,-6 0 0,-5 3 0,-6 1 0,-7 2 0,-4-1-1,-2 1 1,-2 2 0,1 0 0,4 2-1,6-3 1,4 1 0,10-3 0,9 2 0,10-4 1,12-1-1,10-2 0,11-3 0,12 0 0,10 0 1,13 0-1,12-3 0,13-1 1,13-1-1,12-2 1,11-2 0,10 0 0,8-3 0,7 3 1,2-2-1,0-1 1,1 1-1,-2 1 2,-4-2-1,-5 1 0,-9 1-1,-9 0 0,-12 0 0,-9 4 1,-15-1-1,-9 1 0,-14 2 0,-9 4 0,-15 0 0,0 0 0,-15-8-1,-3 8 1,-6-5-1,-3 5-1,-4-5 1,-2 2-1,0 0 0,-1-2 0,3 2-1,-2-1 1,3 1-1,1-2 0,3 1 1,0 0 0,2 1-2,2-1 1,4 1 1,0 3 1,4-4-1,0 4 1,3 0-1,11 0 1,-14 0 0,14 0-1,-9 0 1,9 0 0,0 0-1,0 0 1,0 0 0,0 0 1,-10 7-1,10-7 0,0 0 1,0 0-1,0 0 1,0 0-1,16-4 1,-5 4-1,3-3 0,3 3 1,1-4-1,1 4 0,0 0 2,-3 0-2,-3 0 0,-4 0 2,-9 0-2,0 0 0,-26 11 0,1-4 0,-8 0 0,-8 2 0,-6 3-4,-8-2-3,7 2-18,3 2-10,1-8 0,15 2 0</inkml:trace>
  <inkml:trace contextRef="#ctx0" brushRef="#br0" timeOffset="2">1990 222 1,'-22'0'22,"22"0"-6,-12-4-2,12 4-3,0 0-2,0 0-1,18-3-2,-2 3 0,10 0-2,6 0 0,12-3 0,10 3 1,12-3-2,6 0 0,11-1 0,7-1 3,10-2-2,4 0 0,8 1-1,-1-1 1,3 1-2,-2-2 3,2 4-4,-6 0 1,-1 4-1,-7 0 0,-5 0 0,-8 0-1,-4 0 1,-8 4-1,-7-4 1,-9 5-1,-9-5 1,-9 4-1,-8-4 0,-7 0-1,-8 0 0,-7 3-2,-11-3-7,0 0-10,-11 0-15,-10 0-2,-7 0 0</inkml:trace>
  <inkml:trace contextRef="#ctx0" brushRef="#br0" timeOffset="3">404 618 2,'43'-3'13,"-10"-2"0,11 2 0,8-3-1,11 1-2,13-2-2,8 0-2,13-3 1,8-1-3,11 2 2,8-5-3,8 3 1,11-4 1,4 4 0,7-4-1,6 2-1,0-1 1,3 3 1,-1-2-3,0 4 0,-7-2 0,-6 3 0,-11 0-1,-9 4 1,-12 0-1,-10 4 0,-12 0-1,-14 0 1,-12 0-1,-13 4 0,-10 0-1,-12-4-2,-10 9-4,-14-9-11,-10 0-10,0 0-8,-31 6 1</inkml:trace>
  <inkml:trace contextRef="#ctx0" brushRef="#br0" timeOffset="4">472 870 1,'72'-3'15,"-28"3"0,6-4-3,6 1 1,9 3-3,8-4-1,9 1 0,9-1-1,11-1-3,7-3 1,8 0-2,7-3 1,7 1-1,3-5 2,9 1 0,2-3-2,4 0-1,1-2 1,2 3-1,1-3 2,-1 5-2,-5-2-1,-7 4 0,-9 0-1,-7 5 1,-14 0-1,-11 4 0,-18-1 0,-13 4-1,-17 0 0,-12 0 0,-14 0-4,-25 0-10,0 0-22,-9 0 0,-20 0-1</inkml:trace>
  <inkml:trace contextRef="#ctx0" brushRef="#br0" timeOffset="5">115 1499 3,'-10'0'17,"10"0"1,0 0-3,0 0-2,0 0-3,0 0 0,0 0-2,0 0-2,13-11 0,2 11 0,4-8-1,12 3 2,4-5-2,14 3-1,8-5-1,10-1 0,9-3 0,10 0 0,6-2 0,6 0-2,3-2 1,2 1-1,-1-1 1,-2 1-1,-7-1 0,-7 2 1,-11 2-1,-10 2 0,-12 2 0,-11 3 0,-9 1-1,-10 3 0,-7 5 0,-5-3 0,-11 3 0,9 0 0,-9 0 0,0 0 0,0 0 0,0 0 0,0 0 0,0 0 1,0 0-1,0 0 0,0 0 1,13 8-1,-13-8 0,9 0 1,-9 0 0,0 0-1,10 0 1,-10 0 0,0 0-1,0 0 1,0 0-1,0 0 1,0 0-1,0 0 0,0 0 1,0 0-2,0 0 2,9 12-2,-9-12 2,0 18-2,0-5 1,0 2 0,0 2 0,0 1 0,0 0 0,-5 1 0,5 0 0,0-1 0,-4-2 0,4-1 1,0-2-1,-4-1 0,4-3 0,0-9 1,0 13-1,0-13 1,0 0-1,0 0 1,0 0 0,0 0-1,-11 2 1,11-2-1,-10-4 1,10 4-1,-15-5 0,3 5 0,-1-4 0,-5 4 0,-4 0-1,-4 0 1,-5 0 0,-8 6 0,-7 0-1,-7 1 1,-8 2-1,-7 0 1,-6 3-1,-6 0 1,-4 0-1,-3 0 1,-2 1 0,1 0 0,2 0 0,5-4 0,5 0-1,7-4 1,8 0 0,9-5 0,8 0 0,10-5 1,9-1-1,5 1-1,8-3 1,3 1 0,9 7 0,-7-10 0,7 10-1,0 0 1,0 0-1,3-11 1,-3 11-1,0 0 1,0 0 0,0 0-1,9-6 1,-9 6 0,0 0 0,0 0 0,0 0 0,0 0 0,10-11 0,-10 11 1,4-12-1,-4 12 0,0-19 1,3 7-1,-3 0 0,0-1 1,0-2-1,-4 2 0,4-2 0,-4 2 1,4-1-1,-3 3 0,3 1 0,-3 0 0,3 10 0,0-12 0,0 12 0,0 0 0,0 0 0,0 0 0,0 0 0,0 0-1,0 0 1,8 10-1,-8-10 1,11 16 0,-3-7 0,2 1 0,3-1 0,3 0 0,4-1 0,6-1 1,5-3-1,5-1 0,8-3 0,4 0 0,9-7 1,4 1-1,9-3 0,4-2 1,5-2-1,3 0 0,3-2 0,-1 2 0,0 0 1,-5 0-1,-4 2 0,-8 2 0,-8 1 0,-9 3 0,-7 0 1,-9 5-1,-8 0 0,-8 0-1,-5 0 1,-13 0 0,13 4 1,-13-4-1,0 0 0,-15 10 0,1-7 1,-6 3-1,-6-2 0,-8 2 0,-9 0-1,-7 1 1,-8 2-1,-8 0 0,-9 2 0,-7 1 0,-3 1 1,-1-1-1,-1 3 0,5-3 1,5 2-1,8-4 1,13 0 0,10-3-1,11-2 1,11-5-1,13 0 0,11 0 1,13-5-1,10-3 0,15 1 1,8-1 0,12-4 0,9 2 0,7-1 0,4 0 0,2 1 0,-1-1 0,-3 3 1,-4 1-1,-8 2 1,-10 1-1,-10 4 0,-11 0 1,-12 0-1,-10 4 0,-11-4-1,-27 16 1,-7-6-1,-16 3 1,-12 2-1,-13 0 0,-8 3 0,-8-1 1,-2 2-1,0-1 0,2-3 1,7 0-1,8-3-1,8-3 0,9-4-1,9-5-8,15 0-23,11-4-1,12-7-1</inkml:trace>
  <inkml:trace contextRef="#ctx0" brushRef="#br0" timeOffset="6">1852 1357 13,'23'0'15,"-5"0"1,3-3 1,7 3-3,9-3-1,4-1-2,12 4-1,6-6-4,12 3 0,6-3 0,9 1-3,5-2 0,8 2-1,6-3 1,7 3 0,1-3-1,2 2 3,-3-1-2,3 3-1,-7-1 1,-3 2-1,-10 0-1,-8 3 0,-10-3 0,-10 3 0,-12 0 0,-12 0-2,-11 0 0,-13 3-2,-10 1-5,-9-4-13,-18 0-17,-3 4 1,-12-4-2</inkml:trace>
  <inkml:trace contextRef="#ctx0" brushRef="#br0" timeOffset="7">589 1790 8,'11'-4'11,"0"1"1,7 0 1,7 3 1,3-6 0,12 6-1,8-6-2,14 2-2,9-3-1,15 0-2,8-3 0,14 0-1,11-2-2,11 0-1,6-2 0,9 2 1,2-1-1,6 1 3,0-1-3,3 3 1,-5-2-1,3 1 0,-6-1 0,-3 4-1,-5-3 0,-6 4 0,-9 0 0,-6 3-1,-11 0 1,-14 4-1,-11 0 0,-15 0 0,-14 0-1,-14-3-1,-11 3-2,-18 0-4,-11 0-10,-11 4-12,-15-4-6,-8 0-4</inkml:trace>
  <inkml:trace contextRef="#ctx0" brushRef="#br0" timeOffset="8">623 1992 18,'-12'-6'16,"27"2"-7,3 1 1,10 3-1,9-5-1,11 5-1,11-4 3,14 4-3,5-3-1,13 3 1,9-6-1,12 6-1,7-8 4,11 4-4,8-4 0,11-2-1,6-2 3,8 0-3,2-3-1,4 2 1,-1-2-2,-3 2 1,-8 0-2,-9 5 1,-13 2-1,-13 1-1,-13 3 1,-17 2-1,-17 0 0,-15 0 0,-15 0 0,-12 0-1,-12 4-1,-11-4-4,-10 0-15,0 0-18,-20 0 3,1 0-5</inkml:trace>
  <inkml:trace contextRef="#ctx0" brushRef="#br0" timeOffset="9">215 2662 24,'0'0'21,"0"0"-3,0 0-6,0 0-1,0 0-4,-7 9-3,7-9-2,0 17-1,0-5 0,0 4-1,0 4 2,0 0-1,0 2 0,3 0 0,-3-2-1,3-2 1,-3-3 1,3-1-2,-3-5 1,0-9 0,5 14 0,-5-14 0,0 0 1,0 0-1,0 0 1,0 0-1,0-14 1,0 14 1,-8-20-2,3 6-1,0-4 2,1 2-2,-1-3 0,2 0 1,3 1-1,-3 1 0,3 0 1,0 5-1,0 0 0,0 12 0,4-13 0,-4 13 0,0 0 0,11-9 0,-1 9 0,1 0-1,6 0 1,5 0 1,7 0-1,8 0 0,6-5 1,8 1 0,7-4 1,8 0 0,3-5 0,8-2 0,1 1 0,3-2-1,0-2 2,-1 1 0,-7 0-2,0 2 1,-7 1-2,-7 4 1,-9-2-1,-7 5 1,-10 1-1,-6 3 1,-7-1-1,-6 4 0,-14 0 1,10-4-1,-10 4 1,0 0 0,0 0-1,0 0 1,0 0-1,0 0 1,0 0-1,0 0 0,10 0 0,-10 0 0,0 0 1,15-3-1,-15 3 0,12-3 0,-12 3 1,10 0-1,-10 0 0,0 0 0,13-5 1,-13 5-1,14 0 0,-4-3 0,2 3 0,1-3 0,5 0 1,-1 3-1,1-4 0,-2 4 0,-1-5 0,1 5 0,-1-3 0,-2 3 0,-2 0 0,-2 0 1,-9 0-1,16 0 0,-16 0 0,0 0 0,0 0 1,0 0-1,0 0 1,0 0-1,0 0 0,0 0 1,0 0-1,-12 4 0,12-4 0,-11 6 0,11-6 0,-11 9 0,11-9 0,-15 17 0,8-2 0,-1 1 0,1 0 0,1 4-1,-1-1 1,-2 2 0,3-1 0,-1-2-1,2-3 1,-2-2 0,3-2 0,4-11 0,-6 14 0,6-14 1,0 0-1,0 0 0,0 0 0,0 0 0,0 0 0,0 0 0,-12 7-1,12-7 0,-14 0-2,1-3-1,-1 3-5,-10 0-11,0 0-12,-8 0-6,-9 0-1</inkml:trace>
  <inkml:trace contextRef="#ctx0" brushRef="#br0" timeOffset="10">295 2835 10,'-17'6'14,"7"-6"0,10 0-3,0 0 0,0 0-2,15-3-3,1 0 2,9 0-1,8-3-1,11-1 1,9-2 0,13-1-1,4-3 0,12 1 1,2-4-3,7 2-1,0-3 0,0 4-1,-3-2 0,0 4 2,-5 1-3,-7 2 0,-8 0-1,-9 2 1,-9 2-1,-10 4 1,-11-4-1,-8 4 0,-8 0 0,-13 0-1,0 0 1,-20 3-1,-2-3 1,-7 4-1,-7 0 0,-11-4-3,-8 5 2,-10-5-1,-6 6 0,-10-6 0,-4 4 0,-8-4-1,-1 7 0,2-3 1,3 0 2,3 0 0,11-1 1,9-3 0,10 3 1,13-3 0,9 0-1,12-4 1,12-1 1,10 5-1,20-16-1,8 8 2,12-3-2,9-1 1,14 0 1,9-2-1,8 0 0,7 1 0,3 1 0,1 1 1,-2 2-1,-1 0 0,-7 2 0,-8 3 0,-9 1 0,-8 3-1,-12 0 0,-9 0 0,-10 0 1,-10 0-1,-15 0 1,0 14-1,-10-9 1,-15 5-1,-9-1 0,-12 3 0,-8-2 0,-15 2 0,-5-1 0,-10-1-1,-3 1 1,-6-1-1,0 0 0,0-1 1,4 1-1,6-2 0,9 0-1,7-1 1,11-1 0,12-2 0,11-1 0,12-3-1,21 0 1,0 0-1,18 0 1,13-6 1,11 1-2,10 0 2,12-3 0,8 1 0,8-2 2,7 0-2,4-1 1,0 1-1,3-1 2,-1 2-1,-1 1 0,-5 0-1,-5 3 0,-7 0 0,-11 4 1,-10-3-1,-11 3 0,-10 0 0,-12 3 0,-11-3-1,-10 0 0,-16 10-3,-6-4-4,-7-2-7,-7-4-17,1 9-1,-6-9-2</inkml:trace>
  <inkml:trace contextRef="#ctx0" brushRef="#br0" timeOffset="11">1963 2614 7,'42'3'17,"-20"-3"1,5 2-2,4-2-2,7 0-1,4-2-3,12 2-1,2-3-1,12 3-2,9-8 3,9 5-4,6-3 0,10 2-1,3-2 0,5 3 0,-1-2-1,3 5-2,-5-5 1,-2 5-1,-8 0 0,-9 0 0,-10 0-1,-10 0 0,-12 0 0,-13 0 0,-12 0-2,-13-4-2,-8 7-9,-10-3-11,-24-6-12,3 6-2,-14 0-1</inkml:trace>
  <inkml:trace contextRef="#ctx0" brushRef="#br0" timeOffset="12">556 3066 7,'10'0'8,"-10"0"0,18 4 3,-4-4-2,7 5 4,3-5-1,11 5-1,6-5 0,14 0-3,8-5 0,16 5-1,10-10-2,13 3 1,11-3-1,14 0-2,8-3 0,10 1 0,5-1 0,7 0-1,0-1 3,2 5-3,0-1 0,-3 3-1,-7-2 1,-6 3-1,-6 0 0,-10 1-1,-11 0 1,-7 0-1,-12-1 1,-12 2-1,-13 1-1,-11 3 1,-15 0-1,-11 0-1,-11 0-2,-24 0-5,0 0-5,-26 8-16,-13-8-6,-7 7-3</inkml:trace>
  <inkml:trace contextRef="#ctx0" brushRef="#br0" timeOffset="13">311 3386 19,'97'-10'18,"-34"2"-3,14 3 1,7-3-3,16 4-1,8-4-1,11 4-2,8-4 0,13 3-1,4-6-2,9 4-1,3-3 1,2 3-3,0-2 1,6 2 0,-4-2-1,2 2-1,-7 1 1,-3 1-1,-9 0 0,-9 0-1,-10 1 0,-10 4 0,-12-3 0,-10 3 0,-15 0 0,-12 0 0,-14 3-1,-10-3 1,-12 4-1,-10 0 0,-10 0 0,-9-4 0,0 0-1,-19 11 0,6-6-2,-3-5-2,4 8-10,-4-8-25,-3-4 0,2-4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4:42.557"/>
    </inkml:context>
    <inkml:brush xml:id="br0">
      <inkml:brushProperty name="width" value="0.10583" units="cm"/>
      <inkml:brushProperty name="height" value="0.10583" units="cm"/>
      <inkml:brushProperty name="color" value="#00B0F0"/>
    </inkml:brush>
  </inkml:definitions>
  <inkml:trace contextRef="#ctx0" brushRef="#br0">1022 2780 7,'0'0'12,"0"0"3,0 0-7,0 0 4,-41 42-1,41-42-2,0 0-2,0 0-1,0 0 0,0 0-2,0 0 2,34-19-5,-12 15 0,2-14 0,2 8-1,1-13 0,-2 10 1,0-5-1,-4 18 0,-5 3 2,-3 3 0,-1 7-1,1 0 0,-5 4 0,0-5 0,-2 5 0,0-7-1,-6-10 1,6 14-1,-6-14 0,0 0 0,0 0 0,0 0 1,13-15-1,-7 2 0,2-5 0,0 2 0,2-4 0,-2 5 0,2-1 0,-3 6 0,-7 10-1,10-7 1,-10 7 1,10 18-1,-10 0 0,6-1 1,-2 4 1,-1-3-2,2 5 1,1-7-1,-2-4 0,6-5 0,1-2 2,2-5-1,0-8 1,5-1-1,0-2 0,0-3 0,2 0 1,-5 0-1,1 1 0,-1 1 0,-3 0 0,-2 7 0,-1 3 0,-9 2 0,16 5-1,-16-5 1,13 19 0,-9-5 0,3 4 0,0-4 1,-1 2-2,0-4 2,-1-1-2,-5-11 0,14 14 1,-5-14-1,1 0 1,8-5-2,-6-4 2,8-3-2,0-3 1,0-2-1,1-4 1,0 2-2,-2-1 0,-3 0 2,1 3-3,-5 4 3,-1 2-2,-2 7 2,-9 4 1,16 5-1,-9 6 0,0 4 1,0-1 1,0 2-1,0-2 3,1-4-4,-1 3 0,2-7 0,1-3 1,1-3-1,1-4 0,5-3 1,2-4-1,2-2 0,1-4-1,1 0 1,0 0-3,-3 0 3,0 3-3,-4 2 3,-4 6-2,-3 6 2,1 0 0,-10 0 0,11 20 2,-7-5-1,-1 6 3,3-1-4,-2 2 3,-1 1-3,0-5 2,1-4-2,-4-14 0,14 15 0,-4-15 0,3-6 0,2-3 0,2-5 1,4-3-1,0-4 0,3-2-1,2 1 0,-1 3-1,-1 0 1,-3 7-2,0 4 1,-2 8 0,-4 11 1,-1 3 3,-5 5-2,-2 3 3,-2 2-3,2-2 3,-2-2-3,0-2 1,3-10-1,2-3 0,5-5 1,0-7-1,6-1 0,2-2 0,2-2 0,-3-7-2,6 8-7,-8-3-25,0-4-5,1 7-1</inkml:trace>
  <inkml:trace contextRef="#ctx0" brushRef="#br0" timeOffset="1">962 3485 12,'0'0'28,"0"0"-16,0 0-3,0 0 1,0 0-1,0 0-2,0 0 0,0 0-3,-9-42 1,9 42-2,0 0 1,0 0-2,0 0 0,0 0 0,0 0 1,0 0-1,44-7 2,-44 7-2,7 42-1,13-10-1,-4 1-1,5 6 1,-1-6-2,1 2 2,0-19 2,2-14-2,-2-15 2,3-9 0,3-5-1,0-6 1,1-1 0,-1 1-1,-5 2-1,0 5 1,-6 8-1,-2 8 1,-2 10 0,-1 6-1,-1 9 1,2 5 0,0 6 0,0 2 1,4 2-2,-1-2 2,2-1-2,-1-7 0,-2-4 1,1-6-1,1-10 1,-1-5 0,0-7 0,2-6 0,1-5-1,0 1 1,-2-2 0,1 1-1,-4 3 0,-2 8 1,1 4-1,-2 8 0,-10 0 0,20 18 0,-10 0 0,3 1-1,0 2 1,1 0-1,-1-2 0,-1-3 0,1-4 0,-3-6 1,5-6-1,-3-6 2,1-6-1,3-7 1,1-1-1,1-5 1,1 0-1,-3-1 0,2 2 1,-3 5-1,-1 1 0,-3 6 0,-1 2 0,-10 10 0,13-4 1,-13 4-1,10 20 1,-7-3-1,0 7 1,-3 2-1,6 0 1,-3-1-1,3-2 0,1-5 0,4-5 0,3-9 0,3-8 0,3-6 0,3-7 1,3-5-1,1-4 0,-3-3 1,2-2-1,-2 2 1,-2 1-1,-4 5 0,-2 3-2,-3 10 2,0 6 0,-3 8 0,-1 6 0,-2 3 1,0 5-1,-1 1 0,1 2 2,-1-3-2,0-1 0,1-5 0,-7-12 0,21 11 0,-6-11-1,2-11 0,4-3 1,0-4-1,4-8 1,0 0-1,1-2 1,-2 3 0,1 0 1,0 7-1,1 5 0,-2 5 0,0 8 1,0 0-1,-4 8-1,-3-3 1,-3 3-2,-2-1 0,-12-7-9,11 0-26,-11 0-1,-5-9-3</inkml:trace>
  <inkml:trace contextRef="#ctx0" brushRef="#br0" timeOffset="2">957 4290 10,'-50'53'17,"50"-53"-5,0 0 0,0 0 1,0 0-2,0 0 0,0 0-2,0 0 0,0 0-1,10 38-5,23-65 0,1-9 0,1 4-2,2 1 1,-2 8-1,-6 11-1,-3 17 2,-12 15 0,-3 6-1,-3 6 1,-1 0 0,-1 1 0,-2-5-1,1-3 0,-5-6-1,6-6 1,-6-13 0,14 6 0,-2-15 0,3-5 2,3-5 0,1-3-2,2-5 1,2 0 0,-1-3-1,1 3 0,-3 4-1,-1 5 1,-3 7-1,1 7 1,1 7-1,-1 11 1,1 5-1,-2 7 1,3 3 0,-3 1 0,1-3-1,-2-1 0,-2-6 1,0-7-1,-1-7 0,1-6 1,0-11 0,1-5-1,1-3 1,1-5 0,0-4 0,-2 1-1,6 0 0,-1 2-1,-3 4 0,-1 6-1,1 4 1,-4 7 0,3 7 0,-2 5 1,-3 3 0,-2 7 0,0 0 1,1 1-1,1-1 0,-3-3 1,2-6-1,0-4 0,2-5 0,3-9 0,0-6 1,4-6-1,0-4 0,3-3 1,0 0-1,2 2 0,-4 4 0,0 5 0,-1 8 0,-2 9 0,0 2 0,-1 9 0,-3 7 0,0 3 1,-1 3-1,-2-2 1,-1 3-1,-1-4 0,0-3 0,-2-6 0,-5-12 0,15 9 0,-15-9 0,18-10 0,-6-4 0,3-3 0,0-5 0,2-2 1,0-2-1,0 0 0,-1 4 0,-3 3 0,-1 4 0,0 8 0,-3 7 0,1 9 0,-3 4 0,0 7 0,-2 3 1,0 3-1,5-2-1,-6 0 1,4-6-1,0-1 0,0-8 1,2-4-1,2-5 0,3-10 0,-2 0 1,3-6 0,-2-1 0,3-5 0,-1 1 0,-1 0 0,0 4 1,1 4-1,-2 5 0,0 8 0,0 3 0,-1 6 1,0 3-1,-3 5 0,1-2 0,-2-1 0,-2 0-3,-7-14-3,15 20-17,-15-20-16,13 0-2,-13 0-1</inkml:trace>
  <inkml:trace contextRef="#ctx0" brushRef="#br0" timeOffset="3">993 5032 16,'-43'31'18,"43"-31"-7,0 0 2,0 0-2,-42 25-4,42-25 2,0 0-3,0 0-2,0 0 0,0 0 1,0 0 1,0 0-2,0 0 0,0 0 2,0 0-1,42 45-2,-42-45-1,0 0 1,0 0-2,25 45 0,-25-45 0,0 0 0,0 0-1,0 0 0,0 0 1,0 0-1,43-11 0,-43 11 0,0 0 0,0 0 1,22-55-1,-24 64-1,22-31 1,-2 5 0,3 17-1,-3 7 1,3 13 0,-2 2 0,3 6-1,-4-6 2,-1-3-1,0-3 1,1-7 0,-1-6-1,1-6 2,2-6 0,0-8 0,0-4-1,1-7 0,3-1 0,-1 0 0,-1-2-1,-1 5 0,-5 3 0,-1 8 0,0 4 1,-5 11-1,-10 0 0,16 14 1,-11 3 0,-1 4-1,-2 4 1,2-1 0,-4 1-1,5-4 1,-5-4-1,3-2 0,-3-15 0,10 9 0,-1-15 0,3-5 0,1-7 1,3-3-1,4-5 1,-1 0 0,0 0-1,1 3 0,-2 4 0,1 4-1,-3 6 2,1 4-2,-2 7 0,-1 7 0,1 4 1,-3 4-1,1 2 1,-6 3 0,3 2-1,-2-4 1,-3-3 0,2-4 0,-7-13 0,15 11 0,-3-11 1,0-11-1,2-2 0,2-4 0,2 0 1,1-3-1,-1 1 0,1 1 0,-3 3 0,2 6 0,-4 3 0,3 6 0,-2 8 1,0 5-1,-1 4 0,0 4 0,-2 4 1,-2-1-1,0 1 1,-3-6-2,-2-2 2,0-5-2,-5-12 1,16 9 0,-7-13 0,4-6 1,2-4-1,1-5 0,2-4 0,1-5 1,2 1-1,-3-2 1,0 1-1,0 4 1,-2 4-1,0 7 0,-1 6 1,6 7-2,-3 7 1,-1 8 0,1 5 0,-2 3-1,1 4 1,-3-3 0,1-2 0,-8-3 0,-2-4 0,-5-15 0,15 10 0,-15-10 1,14-18-1,-5-1 0,4-2 1,-1-4-1,4-1 0,1 2 1,1 2-1,4 9 0,1 6 0,1 11 1,2 5-1,0 7 0,-1 2 1,0 5-1,-2-3 0,-3-3 0,-3-5-2,-3-3-5,-14-9-31,7-9-1,-7-3-3,-14-8 1</inkml:trace>
  <inkml:trace contextRef="#ctx0" brushRef="#br0" timeOffset="4">1030 5791 12,'0'0'16,"0"0"-2,0 0 0,0 0-4,0 0 0,0 0 1,-36 58-2,36-58-1,0 0-1,-6 57-3,6-57 0,0 0 2,0 55-2,0-55-1,0 0 0,0 0-1,33 6 0,-18-12-1,1-17-1,3-2 0,-1-6-1,2 5 1,-1 3-2,-2 17 2,-1 6 1,2 6 0,0 6 0,-2 4 1,0 5-1,0 0 1,-1-1-2,-2-1 2,-4-3-2,1-4 1,1-3-1,-1-9 1,3-2 1,-1-9-2,3-6 2,1-3-2,3-2 2,2-1-2,1-2 1,0 1-1,-1 6 0,2 6 0,-1 6 1,1 6-1,-1 3 1,-4 8 0,-1 4 0,-3 4 0,1 1 0,-7 1 0,2-1-1,-4-3 1,2-6 0,-8-11 0,15 8 0,-4-15 0,0-3 0,5-7 0,4-5-1,1-1-1,1 0 1,2-3-1,-2 5-1,-1 2 1,1 6 0,-1 4 0,-5 7 2,2 4-1,-2 7 1,0 3-1,0 4 1,-2-1-1,-2 2 0,-1-4 0,0-2 1,-1-4-1,0-7 0,3 0 0,5-7 0,-2-5 1,6-3-1,1-6 1,2 1-1,-2-2 0,0 3 0,-3 2 0,-2 3 0,-2 7 1,1 7-1,-1 6 0,-4 5 0,4 5 0,-3 3 1,0 1-1,-1 1 0,0-1 0,-2-3 1,1-2-2,-1-3 1,0-5 0,0-4 1,1-3-1,2-8 0,2 1-1,4-3 1,-1-2-1,1 0 0,0 2 1,-1 1-1,1 2 1,-1 2-1,-2 5 1,-1 8 1,1 2-1,-1 3 0,-2 4 0,0 1 0,-1 0 1,1-3-1,-2-1 0,-2-4 1,0-6-1,1-4 0,-10 0 0,16-10 0,-16 10-1,16-18 0,-7 8-1,-2-3-3,3 7-4,-10-6-18,0 12-13,0 0-2,0 0 2</inkml:trace>
  <inkml:trace contextRef="#ctx0" brushRef="#br0" timeOffset="5">1156 6546 27,'-10'5'31,"10"-5"-18,0 0-4,0 0-3,0 0 0,0 14-2,0-14 0,-4 19 0,4-3-1,0 0 1,0 4-1,0-2 1,0 3 0,0-5 1,0-1-4,0-6 1,0-9 0,11 9 0,-11-9-1,18-16 1,-6-1 0,1-4-1,4-5 1,-1-2-1,2 0 3,-1 0-4,-2 2 1,-2 7-1,-1 6 0,-1 6 1,2 7 0,-3 13 0,0 3 0,0 6 1,2 6-1,-1 2 1,1 1-1,-2-2 0,2-4 0,-1-5 0,1-6 0,3-6-1,3-8 1,3-3 0,2-9 0,1-2 0,2-7 1,-1-2-1,0-1-1,-2 2 1,-3 2-1,-2 6 0,0 1 0,2 9-1,0 8-1,-3 5 2,2 5-1,-4 2 1,1 4 0,-2-1 0,-1 2-1,-7-3 2,-3-4-1,2-2 0,-5-12 1,10 12-1,-10-12 0,15-7 0,-5-3 1,5-3-1,1-3 1,4 0-1,-2-2 1,4 2-1,1-1 0,0 7 0,-1 3 0,-1 1-1,0 6 1,-2 6 1,0 3-1,-3 2 1,0 3-1,-4 2 1,0-1 0,-3 1-1,0-3 0,-4-3 0,-5-10 0,15 10 0,-15-10 1,18-5-1,-10 1 0,2-2 0,1-1 0,0 2 1,2-2-1,-2 2 0,1 1 1,-1 4-1,1 0 0,1 0 1,1 4-1,-1 3 0,3 0 1,-1 1-1,1 1 2,2 1-2,2-3-2,-2 0 2,1-3 0,-2-4 0,0 0 0,-1-8 0,1 1 0,-5-6 2,1 1-2,-3-1 1,3 2-1,-4 0 1,-9 11-1,16-14 0,-16 14 1,9 3-1,-9-3 0,6 17 0,-6-2 1,3 1-1,0 1 0,-3 2 0,7-1 0,-4-2 0,1-2 0,0-1 0,0-4 0,-4-9-1,12 11-2,-4-6-5,-8-5-11,16-10-22,-1 0 0,2-4-3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5:03.612"/>
    </inkml:context>
    <inkml:brush xml:id="br0">
      <inkml:brushProperty name="width" value="0.10583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11 85 17,'9'-28'18,"-2"13"-5,5 4 1,-1-3-3,4 7-1,-1 0-2,6 7-2,-3-3 0,4 7 0,-4 2-3,3 6 0,-4 3-1,1 3 2,-4 3-3,0 3 2,-7 1-1,-1 1-1,-5-2 0,-4 2 0,-5-3 0,-5-2-1,-3-5 1,-1-1 0,-2-7-1,-4-2 0,2-6 0,-1 0 1,2-7-1,3-3 0,3-2 0,2-3 0,1-4 1,6 0-1,2-3 0,4-2 0,5 0 0,3 1 0,3 0 1,5 3-1,0 2 0,3 4 1,3 3-1,0 4 1,-2 3-1,-1 4 1,-1 8-1,-4 1 0,-3 5 1,-3 3-1,-5 4 0,-3 2 1,-6 3-1,-4 0 1,-4 0-1,0-3 1,-4-3-1,1-2 2,-1-7-2,0-3 0,4-8 2,2 0-2,1-8 0,3-4 0,3-3 1,1-3-1,4-2 0,0 0 0,7 1 0,1 1 0,2 2-1,-1 4 1,2 3 0,0 6 0,1 3-2,-2 5 2,-1 3 0,-2 4 0,0 0 0,-3 1 0,-4 1 0,0-1 0,-5-2 2,-1-2-2,6-9 1,-21 13-1,7-9 0,0 0 1,-2-4-1,3 0 0,1 0 0,2 0 0,10 0-1,-13-4 1,13 4 0,0 0-1,0 0 1,14-4-2,-5 4 2,-9 0 0,17 0-2,-7 0 0,-1 0-4,-9 0-16,9 3-12,-9-3-3,0 0 1</inkml:trace>
  <inkml:trace contextRef="#ctx0" brushRef="#br0" timeOffset="1">515 98 7,'0'0'8,"0"0"-3,0 0 3,0 0-2,0 0-1,0 0-1,10 0 1,2-3 0,3 3 2,6 0-3,5 0 2,5-3-2,6 3 1,4-5 0,9 5-2,3-5 0,5 5-1,5-4 0,6 4 0,5-7-1,3 7 0,8-5 0,4 5 0,6-3 0,8 3 1,3 0-1,6 0 0,6 3 0,3 0 2,3 1-1,4 1 0,2-1 0,3 1 2,-1-5 1,3 5 0,-3-5-2,3 0 1,-5-5-1,-3 5-1,-6-4 0,-3 4 2,-10 0-3,-6 0 0,-12 0-1,-9 4 0,-13-4 0,-11 5 0,-14-5 0,-12 0-2,-9 0-6,-22 0-12,0-10-13,-13 6-2,-12-5-2</inkml:trace>
  <inkml:trace contextRef="#ctx0" brushRef="#br0" timeOffset="2">575 389 6,'-13'0'6,"13"0"0,0 0 0,0 0 3,11 8-4,3-8 0,8 3 1,6 0 2,9-3-1,6 4-1,7-4-2,10 3 1,7-3 0,7 0-2,8 0 1,8 0-2,9 0 0,6 0 0,7-3 0,7 3 0,7 0 0,5-3-1,4 3 1,3 0-1,1 0 2,4 5-2,-3-5 1,-1 7 1,-5-3-1,-1 2 2,-8 1-1,-2 1 0,-8-2-1,-4 1 0,-8-2-1,-6-1 0,-8 0-1,-8-4 1,-9 0-2,-14 0 0,-9 0-5,-16-5-12,-12 0-15,-9 5-2,-12 0 2</inkml:trace>
  <inkml:trace contextRef="#ctx0" brushRef="#br0" timeOffset="3">795 665 1,'-16'8'5,"2"-2"-1,14-6 1,-9 5-1,9-5 3,0 0-2,7 9 0,4-6 0,7 2-1,6-1 2,8 0 0,8 0-1,10 0-1,7 0 0,11 0-2,8 0-1,9 0 1,10 1-1,6 3 0,7 1 1,6 2-1,7-1 0,3 3 2,4-1 1,2 1 1,0-5 0,6 5 1,-6-8 1,4 2-2,-8-3 3,0-1-3,-7-3-1,-2 5-1,-9-2-1,-8-3 1,-7 4-1,-7-1 0,-11 0 0,-7 0-1,-13 0-1,-10 0 0,-8 1-7,-15-4-12,-22 0-16,9 0 0,-25-7-2</inkml:trace>
  <inkml:trace contextRef="#ctx0" brushRef="#br0" timeOffset="4">119 1302 13,'0'0'15,"0"0"-1,0 0 0,0 0-4,0 0 0,0 0 0,-9 0-3,9 0-1,0 0-1,0 0 0,0 0-3,-10-10 0,10 10 0,0 0-1,10 4 0,-10-4 0,14 9 2,-4-2-2,0 2 2,2 3-1,-3 0 0,1 2-1,-2 1 0,-4 0 0,-4 1 1,0-4-1,-9 2 0,-1-5-1,-3 0 1,-1-5 0,-3-1-1,-1-3 0,1-3 0,0-1 1,2-5-1,0 0 0,3-2 0,1-1 1,2-1-1,2-3 0,4 2 0,3-2 0,4 3 0,3 0 0,5 1-1,1 1 2,4 4-1,2 3 0,1 4 0,0 0 0,-1 0 0,-1 9 1,-2-2-1,-4 3 0,-2 2 0,-4 0 1,-6 1-1,0 1 1,-5-1-1,-5 0 2,-2-2-2,-3-3 2,1-2-2,-3-2 0,0-4 0,1 0 0,1-9 0,2 1 0,1-3 0,3-1 0,2-1 0,3-3 0,4 2 0,0-3 0,4 2 0,6 0-2,2 2 2,2 2 0,3 0-2,2 5 2,3 2 0,1 4 0,-2 3-1,0 3 1,-2 2 0,-3 4 0,-2 1 1,-7 3-1,-4-1 2,-3 2-2,-9-1 2,-4-2-2,-4-1 1,-5-4-1,0-2 1,-1-7-1,1 0 0,1 0 0,3-9 1,4 1-1,4-1 0,6-1 0,4 0-1,0 10 1,7-16 0,2 11-1,2 0 1,2 5-1,2 0-3,2 5-8,-2 3-24,0-2 1,1 4-2</inkml:trace>
  <inkml:trace contextRef="#ctx0" brushRef="#br0" timeOffset="5">570 1454 6,'12'-8'14,"3"8"3,-5 0-6,1 0-1,1 0-2,4 4 0,2 2-1,4-3-1,6 3 0,4-2-3,7 4 1,3-3 1,11-1-1,5 2-2,11-2 1,8-1-1,11-3 0,10 4 2,11-4-1,11 0-1,10 4 0,10-4 0,6 0 0,7-4 0,5 4 0,2-3 0,2 3 0,-4-6 0,-2 6 0,-8-5 0,-7 5-1,-11 0 0,-13 0 0,-15 3-1,-15-3 0,-17 7 0,-15-3 0,-17 4-1,-13-1-1,-13 2-3,-12-9 0,-11 15-5,-10-11-12,-3-4-13,-2 8 0,-7-11 0</inkml:trace>
  <inkml:trace contextRef="#ctx0" brushRef="#br0" timeOffset="6">788 1829 7,'-14'8'6,"14"-8"-1,-11 5 1,11-5 1,0 0 0,0 0-2,11 12 3,3-12 1,6 7 0,7-7-1,9 7 1,9-7 0,12 5-3,8-5 0,14 3-1,9-3-1,11 0-1,9 0 0,10 0 0,6-4 0,9 4-1,6-6 0,2 6-1,2-5 1,2 5-1,-4-5 0,-6 5 0,-7-5 0,-10 5-1,-10 0 1,-9-2-1,-13-2 1,-10 4 0,-13-4-1,-8 4 0,-11-4 0,-9 4 0,-8-4 0,-8 4-1,-4 0-2,-15 0-7,0 0-19,0 0-5,-12-9-1</inkml:trace>
  <inkml:trace contextRef="#ctx0" brushRef="#br0" timeOffset="7">916 2233 9,'-14'-5'13,"14"5"0,-14-4-4,14 4 3,-15-4-2,15 4-1,-13-3 1,13 3-3,0 0-1,-9 0-1,9 0-2,0 0 1,0 0-2,0 0-1,16 8 1,2-1-1,5-1 0,9 2 1,9-1 3,15 3-2,12-3 0,16 0-1,12-1 0,14 0 0,16 0 0,13-2 0,9-4 0,10 0-1,8 0 1,2 0 0,0-9-1,-4 0-1,-9-2 1,-8-2 0,-14-1-1,-13 0 1,-20-1-1,-17 3 0,-18 2 1,-14 1-1,-14 4 0,-12 1 0,-11 4 0,-14 0 0,10 4 0,-10-4 0,-6 11 0,6-11 0,-5 13-1,5-13 0,-3 10-2,3-10-7,0 0-17,0 0-9,3-20-1,-3 7 0</inkml:trace>
  <inkml:trace contextRef="#ctx0" brushRef="#br0" timeOffset="8">162 2899 8,'-9'0'12,"9"0"3,0 0-3,0 0 1,0 0-2,0 0-2,0 0-1,0 0-1,0 0-3,12 0 0,-12 0-2,13 12 0,-13-12 0,11 18-1,-7-7-1,-4 2 1,0-1 0,-4 2 0,-3-3 0,-1 1 0,-7-1 0,0-2-1,-4-1 1,0-1-1,0-3 1,1-4-1,3 0 1,2 0-1,13 0 0,-11-14 2,11 4-2,6-2 0,2 0 1,4-1-1,1-1 0,2 2 2,-1 2-1,1 0-1,-1 4 2,0 3-1,-3 3-1,-1 0 1,-10 0 0,15 11 0,-15-11-1,6 17 1,-6-6 0,-3-2 0,-3 2-1,-3-1 1,-3-2-1,0 0 1,0-3-1,-1-1 0,0-4 1,0 0-1,2 0 0,11 0 1,-13-11-1,13 11 0,-5-18 0,8 8 0,0-1 1,5 0-1,2 0 0,3 0 0,4 2 0,0 2 0,2 3 0,1 4 1,-1 0-1,0 5 0,-4 2 0,-3 5 1,-4 1-1,-4 2 1,-4-1-1,-5 1 1,-4 0-1,-4-2 0,-1-1 2,-3-2-2,-1-4 2,0-2-2,1-4 1,0 0-1,1-6 1,3 1 0,1-4-1,5-1 1,2 0-1,2 0 0,3 10 0,6-18 0,6 12 0,4 0-1,7 6 1,3-4 0,1 4 0,2 6-1,-2-1 1,-1 2 0,-6 3 0,-6 0 0,-7 1 0,-7 3 1,-4-2-1,-6 1 0,-3-1 0,-5-1 0,-3-1 0,-1-2 0,-4-4 0,1-1 0,1-3 0,-1 0 0,2-6 1,4 1-1,3-3 0,4-1 0,5-2 1,4-1-2,3 0 1,5-1-1,2 0-2,3 0-5,6 4-12,3 4-15,-2-1-2,3 6 0</inkml:trace>
  <inkml:trace contextRef="#ctx0" brushRef="#br0" timeOffset="9">582 3047 17,'0'0'20,"0"0"-8,0 0 1,0 0-3,0 0-5,9 6 2,-9-6-3,13 5 2,-13-5-2,21 5 2,-3-2-1,6 1-1,5 0 0,11 0 0,5-1 0,10 2-1,12-2-1,14 2 1,12-5-1,12 4-1,14-4 0,12 0 1,13 3-1,12-3 0,6 0 1,9 5-2,5-1 4,2 2-3,1 1 1,2 3-1,-3-1 1,-6 1-2,-8 1 2,-6-1-2,-14-3 1,-8 0-1,-13-4 0,-18-3-1,-15 0-2,-17-7-8,-11 3-19,-17-1-6,-19-4-1,-13 3 0</inkml:trace>
  <inkml:trace contextRef="#ctx0" brushRef="#br0" timeOffset="10">848 3402 9,'-27'3'8,"16"-3"1,11 0-2,-14 5-1,14-5 0,0 0 0,0 0 0,21 10-1,-2-10 1,9 9-1,10-5 1,10 5 1,11-4-1,18 2-1,11-3-1,14 3 1,13-7-1,15 5-2,10-5 1,9 0-1,7-4 2,7 0-1,0 0 1,3-1-2,-4-1 1,-5-1 0,-10 1-1,-8 0-1,-14 3 0,-14 3-1,-23-3-2,-17 3-2,-16 0-6,-21 5-13,-19-2-10,-11 8-2</inkml:trace>
  <inkml:trace contextRef="#ctx0" brushRef="#br0" timeOffset="11">891 3775 1,'-10'-4'25,"10"4"-2,0 0-2,-11-8-4,11 8-6,0 0 0,0 0-5,0-10 0,0 10-2,10-3 0,4 3-3,2 5 1,9-2 1,8 1-1,9 1 2,10-1-2,11 2 4,11-2-4,9 1 0,11-5 1,12 7-3,4-7 2,9 3-1,7-3 0,4 0 1,1 0-1,1-3 2,-3-1-3,-2 0 2,-11 4-2,-7-4 2,-13 4-2,-11 0-1,-14 5 1,-10-2-1,-12 2 1,-7 1-1,-6-1 1,-3-1-1,-1 0 1,-1 1 0,0-5 0,2 5 0,-1-5 0,0 0 0,-2 3 0,-2-3 0,-3 0-1,-4 0 0,-1 0-1,-6-4-1,-2 4-6,-12-12-13,0 1-16,0 2 0,-12-6-1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5:18.490"/>
    </inkml:context>
    <inkml:brush xml:id="br0">
      <inkml:brushProperty name="width" value="0.10583" units="cm"/>
      <inkml:brushProperty name="height" value="0.05292" units="cm"/>
      <inkml:brushProperty name="color" value="#9900FF"/>
      <inkml:brushProperty name="fitToCurve" value="1"/>
    </inkml:brush>
  </inkml:definitions>
  <inkml:trace contextRef="#ctx0" brushRef="#br0">2 588 7,'0'0'9,"0"0"-2,0 0 1,0 0-3,0 0-1,-3 13-1,3 5 1,0 6 0,0 6 1,0 9 0,0 10-1,0 6 1,3 12-1,2 9-1,2 12 1,2 9 0,2 15-2,0 16 1,3 14-1,-4 10-1,2 10 0,-4 3-1,0 1 1,-1-5-1,-1-8 0,-1-14 2,0-13-2,3-17 1,-1-19 0,2-15 1,1-14-2,1-15 0,-2-14-1,2-12-8,0-13-21,-5-23-4</inkml:trace>
  <inkml:trace contextRef="#ctx0" brushRef="#br0" timeOffset="1">54 718 8,'0'0'11,"0"0"1,13 0-4,3 0-3,8 0 2,9 0-1,8 0-2,11 0-1,10 0 1,11 0-1,13 0-1,11 0 0,11 0 0,10 0 0,8-4-1,9 1-1,5-2 1,1 0-1,0-1 2,-2 1-2,-3-1 1,-3-1 0,-8 2 1,-8 2-1,-12 0 2,-8 0-2,-11 3 0,-12-4 0,-11 4 0,-14 0-1,-11 0 0,-10 0 1,-7 0-1,-8 0 1,-13 0 1,0 0-1,0 0 2,0 0-1,-12 10 0,12-10 2,-20 8-2,11-4-1,0-1 1,9-3-1,-13 9 0,13-9 0,-6 13 1,6 0 1,-3 4-2,3 8 2,3 7 0,2 12-1,-1 10 0,3 16 0,0 9-1,4 14 1,0 9-1,1 14-1,1 10 0,1 6 1,-3 7 0,1 4-1,0 3 2,1-2-2,-1-6 0,-1-11 0,-1-13 3,2-12-3,0-15-1,-2-20-5,1-11-4,-7-18-18,-4-12-10,6-6-1</inkml:trace>
  <inkml:trace contextRef="#ctx0" brushRef="#br0" timeOffset="2">1208 0 9,'-7'12'8,"2"2"-1,-1 5 0,-1 7-1,-2 7 0,-3 10 0,-2 4 1,-1 7-1,-3 0-3,2 2 1,1 0-1,0-2-2,-1-8 0,4-4 1,2-10-1,1-7 1,3-6-1,2-4 0,4-15-1,-7 13 2,7-13-1,0 0-1,0 0 0,0 0 0,0 0 0,-4 9 0,4-9-1,0 0-1,0 0-3,0 0-5,0 0-15,0 0-4</inkml:trace>
  <inkml:trace contextRef="#ctx0" brushRef="#br0" timeOffset="3">1266 38 2,'0'0'10,"8"-9"-4,-8 9 2,0 0-3,0 0 0,0 0-1,-3 16 1,-2 0 1,-1 9 1,-5 8-1,1 13 0,-6 9-1,0 10 0,-2 4 0,0 3-3,-1-4 1,0-3-2,3-9-1,1-9 1,1-12-1,4-9 1,2-8 0,3-7 0,5-11 0,-5 10 0,5-10 0,0 0 0,0 0 0,0 0 0,0 0-1,-4-11 0,4 11 0,0-10-1,0 10 1,-6-11-1,6 11 1,0-9-1,0 9 1,0 0-1,0 0-1,-6-9-1,6 9-1,0 0-3,0 0-1,0 0-3,0-10-8,0 10-7</inkml:trace>
  <inkml:trace contextRef="#ctx0" brushRef="#br0" timeOffset="4">1148 50 3,'0'0'9,"0"0"-2,0 0 0,0 0 0,0 0-4,0 0 0,0 0 0,8-3 0,-8 3 1,14 16 1,-3-1 1,0 6-1,7 7-1,1 4 1,5 7-2,2 4 1,3 5-1,2 3-1,0 0-1,2-1-1,-1-1 1,-2-4 1,-1-4-1,-5-5-1,-2-5 1,-4-6 0,-2-6-1,-7-7 0,0-2 1,-9-10-1,0 0-3,0 0-5,0 0-6,0-20-14,0 8-3</inkml:trace>
  <inkml:trace contextRef="#ctx0" brushRef="#br0" timeOffset="5">1283 68 9,'0'0'9,"0"0"0,0 0 0,0 0-4,0 0-1,0 0 0,0 0-1,0 0 1,3 9-2,-3-9 2,12 21 0,-1-4 1,3 7-2,3 2 2,6 6 0,2 3-2,3 5 0,3 0 0,2 4-2,-1-2 0,1 1 0,-3-1-1,-3-2 1,-2-2-1,-1-4 1,-7-3-1,0-5 1,-5-6-1,-1-4 1,-3-4-1,-8-12 1,10 15 1,-10-15-1,0 0 0,0 0-1,0 0-4,0 0-4,0 0-15,0 0-9,0 0 0</inkml:trace>
  <inkml:trace contextRef="#ctx0" brushRef="#br0" timeOffset="6">359 3489 9,'-30'101'9,"15"-43"0,-3 4 0,2-1-4,-2-2-1,1-3 0,3-4 0,1-8-3,1-7 2,3-9-2,2-7 1,2-6-4,2-6 1,3-9-5,0 0-6,0 0-8</inkml:trace>
  <inkml:trace contextRef="#ctx0" brushRef="#br0" timeOffset="7">458 1530 4,'20'-4'4,"-4"4"1,4 0-2,7 0 0,8-5 2,8 1-1,11 0 1,6-4-2,6 1-1,10-1 0,5-1-1,4 0 0,4-1 0,0 0 0,-1 0 0,-3 0 1,-3 1 0,-4-2 0,-4 2 0,-11 1 1,-5 1-1,-8-1 2,-7 3-2,-9-1 0,-5 3 0,-10 0-1,-4 3 0,-5-4 1,-10 4-1,11 0 1,-11 0-1,0 0 0,0 0 1,0 0-1,0 0 0,0 0-1,0 0 0,0 0 0,0 0 0,0 0 0,10 0 0,-10 0 0,0 0 0,13 5 0,-13-5 0,11 3 0,-11-3 0,16 0 0,-16 0 0,16 5-1,-16-5-3,15 3-2,-15-3-3,15 0-4,-15 0 1,14 4-7</inkml:trace>
  <inkml:trace contextRef="#ctx0" brushRef="#br0" timeOffset="8">2151 1399 3,'5'-9'9,"-5"9"-4,0 0-2,0 0 1,0 10-1,0-10-2,4 21 2,-1-4-1,-3 6 1,4 5-1,-1 7 0,2 6 0,-1 5 0,1 6-1,0 5 2,1 4-2,2 3 1,-2 0-1,-2 6 1,2 0-2,-3 2 2,-3 1-1,0-3 0,0-3 1,0-2-2,-6-4 1,0-7 0,0-8-1,-1-8 1,1-9-2,1-8-3,0-6-7,5-15-18</inkml:trace>
  <inkml:trace contextRef="#ctx0" brushRef="#br0" timeOffset="9">470 1626 3,'0'0'6,"0"11"-1,0 3-2,0 6 0,3 9 1,1 7 2,0 12-1,2 8-1,-2 9 0,5 6-2,-3 5 2,4 3-2,-3-1 0,4 0-1,-2-5 1,0-3-2,2-9 0,-2-8 1,1-6-1,-2-9 1,3-7-1,-4-6 0,1-7 0,-2-5-5,0-4-6,2 1-15</inkml:trace>
  <inkml:trace contextRef="#ctx0" brushRef="#br0" timeOffset="10">1124 1732 2,'0'0'4,"0"0"-2,0 0 0,0 0 1,0 0-1,0 0 0,0 16 0,0-5 2,4 4 0,-4 5 0,6 6 0,-3 3-1,3 8-1,-1 2 0,1 5 0,-1 2-1,3 3-1,-2-4 2,1-2-1,-1-3-1,0-4 0,0-3 1,0-5-1,-1-7 0,-1-4 0,-1-2 2,0-5-2,-3-10 1,3 12-1,-3-12 0,0 0-1,0 0-5,0 0-5,0 0-15</inkml:trace>
  <inkml:trace contextRef="#ctx0" brushRef="#br0" timeOffset="11">936 1800 1,'-73'12'5,"36"-5"1,0-1-2,2-2-1,4-4 2,2 5-1,5-2 1,6-3-3,2 3 1,4-3 0,12 0 0,-16 0 1,16 0-1,0 0 0,0 0 0,0 0 1,0 0-2,0 0-1,0 0 0,0 0 0,0 0-1,0 0 2,0 0-2,0 0 0,0 0-2,-7 16 2,7-3 0,0 5 0,4 7 0,-1 4 2,0 6-2,1 3 0,2 5 0,0 0 1,1 1-2,0-2 2,1 0-2,-1-2 1,-2-2 0,2-6 0,-3-2 0,1-3 1,-2-2-1,1-4 0,-4-5 0,3-2 1,-3-5-1,5 0 0,-5-9 0,0 0 0,3 11 1,-3-11-1,0 0 0,0 0 0,0 0 0,0 0 0,0 0 0,7 9 0,-7-9 1,9 0-1,-9 0 0,20 0 1,-6 0-1,3-3 0,5 3 0,2 0 0,6-3 0,2 3 0,3 0 0,3 0 1,3 0-1,-3-5 0,4 2 1,-4-4-1,0 3 0,-4-3 1,-3 3-1,-4-1 0,-5 0 0,-2 2 0,-6 3 0,-1-3 0,-4 3 1,-9 0 1,12 0-1,-12 0 0,0 0 1,0 0 0,0 0 0,0 0-1,0 0 1,0 0-2,0 0-4,0 0-10,0 0-18,-16-15 0</inkml:trace>
  <inkml:trace contextRef="#ctx0" brushRef="#br0" timeOffset="12">1291 1768 6,'14'0'7,"7"-4"-1,-3 4 2,4-4 1,4 4-3,5-6 1,5 0 0,1 0-1,6 0-2,0-1 0,2 1-1,-1-3 0,1 4 0,-5-2-1,-2 3 0,-4-2 0,-3 4-1,-6-2 0,-3 4-1,-5-4 1,-3 4-1,-4 0 2,-10 0-2,12-3 0,-12 3 1,0 0-1,0 0 0,0 0 1,0 0-1,0 0 0,0 0 0,0 0 0,0 0 0,0 0 0,-9 7 0,9-7-1,0 0 1,0 0 0,0 11 0,0-11 0,0 15-1,0-4 1,0 4 0,0 2 0,0 1 0,5 4 0,-2 2 1,0 1-1,1-1 0,1-2 0,-1-2 0,0-2 0,-1-4 0,0-4 1,-3-10-1,3 11 1,-3-11 0,0 0 1,0 0 0,0 0 1,0 0 0,0 0-1,0 0 1,-13 0-2,13 0 0,-19-8 0,6 4-1,-5 0 0,-3 1 0,-3 3-1,-6 0 1,-4 0 0,-3 3-1,0 1 1,-3 1 0,0 1-1,-1 1 1,3-2 0,3 2 0,3-1 0,4-1 0,4 1-2,4-2 2,7-1 0,2 0 0,11-3 0,-9 0 0,9 0-1,0 0 1,0 0 1,0 0-1,0 0 0,0 0 0,0 0 0,0 0 2,0 0-2,-10 3 0,10-3 1,0 0-1,0 0 0,0 0 1,0 0-1,-6-12 0,6 12 0,0-11 0,0 11 1,-4-18-1,4 7 0,-5-1 0,2-2 0,3-2 1,-6-2-1,3 0 0,0-3 0,0 2 0,0 1 1,3 1-1,-3 2 0,3 3 0,0 3 0,0 9-1,-4-10 0,4 10-1,0 0-5,0 0-4,0 0-12,0 19-10,-7-10-2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5:18.503"/>
    </inkml:context>
    <inkml:brush xml:id="br0">
      <inkml:brushProperty name="width" value="0.10583" units="cm"/>
      <inkml:brushProperty name="height" value="0.05292" units="cm"/>
      <inkml:brushProperty name="color" value="#9900FF"/>
      <inkml:brushProperty name="fitToCurve" value="1"/>
    </inkml:brush>
  </inkml:definitions>
  <inkml:trace contextRef="#ctx0" brushRef="#br0">0 1151 9,'0'0'9,"16"-7"-1,1 7-1,7 0-2,7 0 1,10 0 2,11 0 1,12 0-2,11-3-1,16 1 3,11-6-4,17 2 2,14-8-2,16 0 0,7-6 0,10 2-2,3-4 0,0 1 0,-4 2 0,-5-1-1,-11 5 1,-12 1-2,-15 4-1,-12 1 1,-18 5-1,-16 0 1,-14 1-2,-18 0-4,-12 3-7,-20 4-16,-12-4-9,-12 0 0</inkml:trace>
  <inkml:trace contextRef="#ctx0" brushRef="#br0" timeOffset="1">498 1147 8,'0'0'6,"-7"24"-2,-2 2 2,0 9 0,-3 12-2,-2 9 0,-1 10 0,-1 7-1,-2 2 1,0 3-1,-1-4-1,2-2 1,0-8-2,3-5 2,0-12-2,3-6 0,2-11-1,4-5 1,1-7 0,4-7-2,0-11 2,-4 13-1,4-13 1,0 0 1,0 0-1,0 0 1,0 0-1,0-11 1,0 11-1,-3-13 1,3 13 0,-7-16-1,7 16-1,-11-17 0,4 7 0,-2-1 1,0 0-2,-2 0 2,0 0-2,1-1 2,0 4-2,-1-2 0,11 10-6,-15-11-11,7 0-10</inkml:trace>
  <inkml:trace contextRef="#ctx0" brushRef="#br0" timeOffset="2">2204 1007 2,'0'0'6,"0"0"1,0 0-2,0 0 2,0 0 0,6 20-2,0-2 0,1 7 2,0 8-1,5 10 1,2 6-1,3 11-1,2 5 0,5 7 0,-2 6-2,6 6 1,-2-1-2,2-4-1,-4-7-1,-1-6 1,-2-12-1,-3-10 0,-4-15-3,-4-14-6,-10-15-10,15-5-12,-19-19-1</inkml:trace>
  <inkml:trace contextRef="#ctx0" brushRef="#br0" timeOffset="3">2316 1011 9,'0'0'9,"0"0"0,0 0-1,0 0-2,0 12 1,4 1-1,1 7 2,1 8-2,7 13 0,-3 5 1,6 12-1,0 6-1,6 8-1,-1 2-1,3 3 1,1-5-2,-2-1-1,3-4 0,-3-3 1,0-8-2,-5-6 1,-1-10-1,-2-5 1,-6-8 0,0-4 0,-5-9-1,2-4 1,-6-10 0,0 0 0,0 9-1,0-9 1,0 0 0,0 0-1,-10-8 1,10 8-1,-12-4 0,12 4 0,-13-5 2,13 5-2,-15-3 0,5 3 0,-1-3 0,-2 3 1,-2-3-1,-1 3 0,-3-4-3,-1-2-13,-5-2-17,8 5-2,-9-8 0</inkml:trace>
  <inkml:trace contextRef="#ctx0" brushRef="#br0" timeOffset="4">825 604 9,'125'-21'6,"-56"11"-1,4 1-1,2 3-1,1 1-2,0-1 1,1 3-1,-4-1 2,-2 1-1,-6-2 0,-2 0 1,-5 0 0,-5-2 0,-8 1 1,-5 2-2,-8-1 1,-7 2-2,-4 0-1,-8 3 0,-4 0 0,-9 0-4,11-3-10,0 9-13</inkml:trace>
  <inkml:trace contextRef="#ctx0" brushRef="#br0" timeOffset="5">1318 32 4,'0'0'6,"-4"13"-1,4-2-3,0 4 1,0 2-1,0 4 0,4 2 1,0 2 0,-1-2-2,1-1 1,-1-3 0,-3-2-1,5-4 0,-5-4 0,0-9 0,4 10 0,-4-10 0,0 0 1,0 0-1,0 0 0,-12-12 1,12 12-2,-10-19 0,4 7 0,-1-2 0,1-2 0,-2 1 0,3-1-2,0 2 2,-1-1 0,3 2 0,3 2 0,-3 2 0,3 9-1,0-16 1,0 16 0,12-11 0,-12 11-1,19-12 2,-3 6 0,4 0 1,4-1-1,4 0 2,2-1-1,5 0 2,0 2-1,2-1-1,0 3 1,-1 1-2,-2 3 2,-2-4-2,-4 4 0,-2 0 0,-4 0-1,-2 0 1,-5 0 0,0 0 0,-5 0-1,0 0 1,-10 0-1,12 0 1,-12 0-1,0 0 2,10 0-1,-10 0-1,0 0 1,0 0 1,0 0-2,0 0 1,10 0-1,-10 0 0,0 0 0,0 0 1,0 0-1,0 0 0,0 0 1,0 0-1,0 0 1,0 0 0,0 0 1,0 0-2,0 0 1,0 0-1,0 0 0,8 13-1,-8-2 1,0 6 0,4 1 0,-4 7-2,3 4 2,-3 3 0,5 1 2,-2 0-2,-3-2 0,5-2 1,-5-3-1,5-4 1,-5-6-1,4-2 1,-4-5 0,0-9 0,0 9 0,0-9 1,0 0 1,0 0 1,0 0 0,0 0-1,-7 0 0,7 0-1,-16-12 0,2 7 1,-5-4-1,-4 0-2,-6 0 0,-3 0 0,-4 1 0,-4 1-2,-2 3 2,-1 0 0,0 4-1,4 0 1,2 0 0,4 0 0,5 0 0,6 3 0,5-3-2,4 0-1,13 0-1,-11 0-3,11 0-5,0 10-15,0-10-8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8-26T15:53:58.649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9903 547 7,'-12'8'30,"-6"-15"1,3-4-15,-4 1-7,-6-7-2,-6 2-2,-8-6-1,-8-4-2,-11 1 0,-7-2 1,-15-2 0,-4 4 3,-17-7 0,-7 7 0,-20-4 0,-6 4 2,-21-4-3,-10 2 0,-19 0-2,-14 2 0,-21-1-1,-15 2-1,-23 2 0,-16 2 0,-17 5-1,-14 2 0,-15 8 0,-6 4 1,-11 5-1,-2 8 0,-5 3 0,-1 5 0,-3 2 0,1 6-1,-1 4 1,-4 8-1,2 8 0,6 6 1,9 13 0,11 10 0,21 10 0,18 11-1,25 7 1,26 9-1,31 14 1,23 3-1,33 6 1,24 3-1,31 4 0,27 11 1,31 6-1,33 3 0,28 1 1,33 1-1,38 2 0,28-1 1,40-6 0,32-6 1,39-11 0,34-5-1,34-19 1,32-11-1,28-17 1,28-13 0,22-20 0,17-14 1,10-22 0,15-13 1,3-20 0,6-15 3,-4-23-2,4-16 0,-10-30 0,-5-12 0,-18-23-1,-13-17 0,-24-17-1,-23-13 0,-35-8-1,-34-8-1,-44 4 1,-45-2 0,-55-3-1,-56 1 1,-65 4-1,-62 4-1,-65 6-1,-71 6-3,-55 16-16,-69 9-18,-65 16-5,-65 16 1,-49 17-2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5:41.984"/>
    </inkml:context>
    <inkml:brush xml:id="br0">
      <inkml:brushProperty name="width" value="0.10583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0 179 17,'0'0'19,"0"0"-6,0 0 0,0 0-4,0 0-1,0 0-1,0 0 0,0 0-3,17 12 2,-6-12-2,4 4 1,1-4-1,3 4-1,5-4 2,1 4-4,0-4 2,3 0-2,0 0 0,0 4-1,-3-4 1,1 0-1,-7 0 0,-2 0-2,2 0-8,-9-4-11,0-3-12,4 4-1</inkml:trace>
  <inkml:trace contextRef="#ctx0" brushRef="#br0" timeOffset="1">311 0 31,'0'0'21,"0"0"-4,0 0-2,0 0-3,-11 9-4,1 3-2,1 9-3,-4 3-1,-4 7 0,-1 3-1,-3 5-1,0 1 3,-1 0-3,0-3 1,3 0 1,0-7-1,6-2-1,0-6 0,4-5-1,2-4-5,7-13-2,0 0-15,0 0-10,0 0-3</inkml:trace>
  <inkml:trace contextRef="#ctx0" brushRef="#br0" timeOffset="1.0003">120 46 20,'-18'-18'28,"7"8"-6,11 10-7,0 0-4,0 0-3,0 21-2,4-6-3,6 10-1,3 2 0,3 7 0,2 0 1,1 4-1,1-2 1,-2-1-3,-1-5 1,-1-3-1,-5-4-3,-3-6-8,1-4-19,0 1-3,-9-14-3</inkml:trace>
  <inkml:trace contextRef="#ctx0" brushRef="#br0" timeOffset="2.0003">736 176 1,'-15'5'6,"15"-5"-1,0 0-2,0 0 1,0 0 0,0 0 1,0 0 0,11 11-1,2-11-1,5 6 2,4-3 1,6 2-1,6-5 0,8 5-1,8-5 1,11 3-1,2-3 1,10-3 0,6-1-1,10 0 1,4-2 0,11 1 0,4-4-1,7 1 2,3-4-3,11 2 2,3-4-1,7 2 0,1-3-2,1 3 0,0-2 0,1 3-1,-6 1 1,-3 2-1,-11 0 0,-7 4 1,-12 1-1,-12 3 1,-14 0-2,-11 0 2,-16 0-1,-14 0-1,-11 3 1,-8-3-2,-6 0-6,-11 0-17,-10-5-9,0 5-4,-6-6 0</inkml:trace>
  <inkml:trace contextRef="#ctx0" brushRef="#br0" timeOffset="3.0003">920 753 8,'-10'0'16,"10"0"-1,0 0-3,0 0-2,0 0-2,0 0-2,7 13 2,-7-13-4,16 13 1,-7-8-1,5 6 1,-1-3-1,3 2 0,-1-1-2,2 0 0,-2-2-1,0 0 0,-1 0-2,-2-4-3,0 2-8,-2-5-10,-10 0-11,16 0-1</inkml:trace>
  <inkml:trace contextRef="#ctx0" brushRef="#br0" timeOffset="4.0003">1116 723 1,'0'0'21,"0"0"-3,-5-10-4,5 10-2,0 0-5,-8 18-3,0-7-1,-1 7 0,-2 1-2,-3 5 0,0 2 0,-2 3 0,-1 0 2,4-1-2,0-3 1,1-3-1,3-3-1,2-5-3,3-2-7,4-12-9,0 0-12,0 0 0</inkml:trace>
  <inkml:trace contextRef="#ctx0" brushRef="#br0" timeOffset="5.0003">1007 691 20,'0'0'21,"0"0"-5,0 0-4,0 0-4,0 13-1,-3 0-5,3 7 0,0 3 0,0 5-1,0 1 0,4 5 1,-4-1 0,5 0 0,-1-4 0,2-2-2,-2-5 1,-1-4-5,2-2-6,-5-5-13,0-11-8,0 0-2</inkml:trace>
  <inkml:trace contextRef="#ctx0" brushRef="#br0" timeOffset="6.0003">942 828 20,'0'0'20,"0"0"-7,0 0-3,12 0-5,-2 5-4,6-1-9,3 4-16,2-8-4</inkml:trace>
  <inkml:trace contextRef="#ctx0" brushRef="#br0" timeOffset="7.0003">1414 840 9,'0'0'9,"0"0"3,0 0-4,0 0-1,0 0 1,11 8 1,-11-8-3,15 0-1,-15 0-2,20 3 1,-6-3 0,5 0-1,1 0 0,10 0 0,4 0 0,8 0 0,7-4 1,8 4-1,4-7 1,9 3-1,5-1-1,6 1 1,5-2 0,6 1 1,4-3-1,5 1-1,2-1 0,3 2 0,-1-4 0,-1 1 0,-5-1-1,-5 0 0,-9 0 0,-9 0 0,-13 1 0,-9 1-1,-12 2 2,-10 0-4,-11 6-2,-21 0-11,10-11-21,-10 11 0,-18 0-2</inkml:trace>
  <inkml:trace contextRef="#ctx0" brushRef="#br0" timeOffset="8.0003">960 1404 6,'-13'0'13,"13"0"-1,0 0-3,0 14 0,0-14-1,3 19-2,0-9 0,4 6 0,-1-2 0,3 4 0,1-3 0,0 1-3,1 0 0,3-2 1,-3-2-3,2-1-2,-2 0-6,1-5-13,-12-6-11,24 8 0</inkml:trace>
  <inkml:trace contextRef="#ctx0" brushRef="#br0" timeOffset="9.0003">1151 1457 8,'0'0'32,"-10"0"0,0 4-18,2 6-5,-6 1-3,-1 7-2,-6 3-2,-4 3 0,-1 1 0,-1 1-1,-1-1 0,3-2-1,5-4-1,3-5-6,7-3-4,10-11-11,-12 3-10,12-3-1</inkml:trace>
  <inkml:trace contextRef="#ctx0" brushRef="#br0" timeOffset="10.0003">980 1408 9,'-17'-6'21,"8"3"-6,9 3 1,0 0-6,0 16-2,3 0-1,1 2-2,2 6 0,-2 5-1,2 7 2,-2-4 0,0 4-4,0-2-2,-4-4-10,6-4-15,3 1-7,-3-13-1</inkml:trace>
  <inkml:trace contextRef="#ctx0" brushRef="#br0" timeOffset="11.0003">1479 1533 1,'-9'5'3,"9"-5"1,0 0 1,0 9 0,0-9 3,11 9 0,1-5 0,-1 2 1,9-2 2,2-2-3,9 3 2,7-5-3,10 2 1,8-6-3,10 4 1,9-9 0,8 3-2,8-7 1,8 5 1,4-6-2,3 3-1,0-2 0,0 3 0,-3-2 0,-3 3 1,-7 1-2,-7 0 0,-12 3-1,-8 1-1,-14 1 1,-11 0-1,-10 3 1,-8 0 0,-11 0-1,-12 0 0,0 0-2,0 0-2,0 0-10,-7 8-23,7-8 1,-10 0-4</inkml:trace>
  <inkml:trace contextRef="#ctx0" brushRef="#br0" timeOffset="12.0003">1162 3626 7,'0'0'30,"0"0"-13,-17 10-3,7 2-6,-9-1 0,0 8-2,-8 0-2,2 6 0,-9 1-1,3 3 1,-2-1-2,0 0 2,-1-2-3,4-2 1,3-3-1,3-2-1,7-7 1,1-2-2,7-4-1,9-6-6,0 0-10,7-13-11,3-6-5</inkml:trace>
  <inkml:trace contextRef="#ctx0" brushRef="#br0" timeOffset="13.0003">1001 3667 23,'0'0'21,"-10"0"-2,0 0-7,4 11-3,-6 1-2,2 6-3,-2 3-2,-1 2 0,-1 2 0,0 1 0,-1 0-1,1-1 0,1-7 0,2 0 0,3-6-3,-2-4-2,10-8-1,-10 7-1,10-7-4,-4-11 1,4 11 0,0-19-2,0 6 2,0-4 4,0-1 2,0 0 0,0-1 5,-4 2 0,1-1 3,3 5 0,-4 1 3,4 12 0,-4-16-1,4 16-1,0 0 0,0 0-2,14 10-1,-3 1-2,2 7 2,3 2-1,1 3-1,5 3 1,-4 0-1,3-1 1,-1-2-2,-5-4-3,3-3-5,-8-5-4,5-2-4,-6-5-7,-9-4-8</inkml:trace>
  <inkml:trace contextRef="#ctx0" brushRef="#br0" timeOffset="14.0003">1435 3871 9,'-10'0'19,"10"0"-2,0 0-1,0 0-6,0 0-4,0 0 1,0 0-3,0 0 1,0 11-2,0-11 0,22 9 2,-7-5-2,10 4 2,4-3-2,14 2 0,4-2 1,12 0-1,6-5 0,8 0 0,10-4 0,8-2-1,6-3 1,7-1-1,2-1 2,3-1-1,3 1 0,0 0-2,-3 1 1,-3 5-1,-6-1 0,-7 6 1,-11-5-1,-7 5 1,-14 0-1,-11 0 0,-14 0 1,-9 0-1,-13 0-1,-14 0 0,0 0-2,0 0-3,-10-3-12,1 3-20,0-9-3,9 9-1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5:41.999"/>
    </inkml:context>
    <inkml:brush xml:id="br0">
      <inkml:brushProperty name="width" value="0.10583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22 0 3,'0'0'16,"0"0"2,0 0-4,0 0-1,0 0-2,0 0 0,6 16-2,0-6-1,9 7 0,-4 0-2,7 3 1,-1 0-1,5 1-3,-5 0 0,3-2-1,-4-3-1,0-1 1,-4-4-1,0-2-1,-3 0-3,-9-9-2,17 10-14,-17-10-16,12 0-1,-12 0 0</inkml:trace>
  <inkml:trace contextRef="#ctx0" brushRef="#br0" timeOffset="1">323 16 22,'0'0'35,"0"0"-1,-12 7-21,-1-2-3,3 9-3,-9 2-1,-1 7-5,-6 6 0,-3 6 0,-3 2-1,-1 4 1,1-2-1,2-2-1,5-4-2,2-7-8,11-4-7,5-6-15,7-16-1</inkml:trace>
  <inkml:trace contextRef="#ctx0" brushRef="#br0" timeOffset="2">236 24 20,'-9'-17'36,"-4"17"-8,13 0-11,-12 7-5,4 3-3,3 9-3,-4 3-4,2 6-1,-2 5-1,1 3 1,0 0 0,0-3-1,1-3 1,2-5-2,1-4-2,-2-8-5,6-4-8,0-9-13,0 0-6,0-13 1</inkml:trace>
  <inkml:trace contextRef="#ctx0" brushRef="#br0" timeOffset="3">58 64 13,'-15'-15'20,"0"8"-6,15 7 2,-6 19-5,6 1-2,0 6-4,0 4 0,0 5-1,0 4-1,3 0-6,2-4-22,4 3-6,-6-13-1</inkml:trace>
  <inkml:trace contextRef="#ctx0" brushRef="#br0" timeOffset="4">453 187 17,'0'0'20,"0"0"-4,0 0-1,0 0-6,0 0 0,0 0-2,0 0-3,0 0 0,15 0-1,-6 0 0,4 0 0,3 0-1,5 5 0,7-5 0,6 0 0,6 0 1,7 3 1,7-3-1,9 0-1,6 0 1,12 0 0,4 0-1,6 0 0,4 0 0,7 0 1,2-4-1,4 4 0,5-4-1,1 4 0,2-2 0,4 2 0,1-6 0,6 3 0,0-2 0,-3-1 0,-3-2 1,-2 0-1,-8-1 0,-5 1 0,-11-2 0,-12 3-1,-17 0 1,-8 3-1,-18 0 1,-11 4-1,-10-4 1,-8 4-2,-11 0-1,-12-3-4,2 6-11,-10-3-17,-2 0-4,0 0-2</inkml:trace>
  <inkml:trace contextRef="#ctx0" brushRef="#br0" timeOffset="5">1003 678 14,'0'0'20,"0"0"-5,0 0 0,8 11-3,1 0-1,-3-1-1,9 5 0,-3-1-1,4 3-3,-1-1 1,3 0-4,-2-1-1,-1-2-1,-2-1-1,-1-5-3,1 1-5,-13-8-10,18 0-12,-7 0-5,-11 0-2</inkml:trace>
  <inkml:trace contextRef="#ctx0" brushRef="#br0" timeOffset="6">1226 673 10,'-14'0'30,"14"0"-10,-18 15-8,2-4-1,0 8-6,-5 2 0,-1 4-3,-2 3-2,1 0 1,-1 0-1,4-3 0,4-2-5,1-8-11,4-8-15,11-7 2</inkml:trace>
  <inkml:trace contextRef="#ctx0" brushRef="#br0" timeOffset="7">1169 599 28,'-11'-3'34,"11"3"-17,-9 7-3,3 2-4,6 7-3,-7 2-2,7 5-2,-5 3 0,5 4 0,0 1 0,0 2-3,-4-3 0,4-3-5,0 1-4,0-8-11,0-5-13,0-1-3</inkml:trace>
  <inkml:trace contextRef="#ctx0" brushRef="#br0" timeOffset="8">995 746 14,'9'-3'28,"6"7"-14,2 4-6,3 1-6,2 5-16,3-6-12,9 7 0</inkml:trace>
  <inkml:trace contextRef="#ctx0" brushRef="#br0" timeOffset="9">1635 793 4,'10'-6'33,"-10"6"-12,0 0-5,0 0-2,0 0-4,0 0-3,0 0-2,0 0-2,0 0 0,0 0 0,12 0 2,-2 4-1,8 1-1,6-1 1,8 1-1,8 1 1,9 1 1,5-3-3,9 0 0,5-4 0,8 3-1,4-3 1,8-5 0,6-3 0,3 0 0,-2-3-1,3 3 1,-4-2-1,-4 2 0,-8-2 0,-7 3-1,-13 1 1,-8 2-1,-7 0 0,-12 4 1,-8-4-1,-6 4 0,-7 0 0,-14 0 0,12 0-2,-12 0-5,0 0-22,0 0-10,-17-3-1,17 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17.189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0 179 17,'0'0'19,"0"0"-6,0 0 0,0 0-4,0 0-1,0 0-1,0 0 0,0 0-3,17 12 2,-6-12-2,4 4 1,1-4-1,3 4-1,5-4 2,1 4-4,0-4 2,3 0-2,0 0 0,0 4-1,-3-4 1,1 0-1,-7 0 0,-2 0-2,2 0-8,-9-4-11,0-3-12,4 4-1</inkml:trace>
  <inkml:trace contextRef="#ctx0" brushRef="#br0" timeOffset="376">311 0 31,'0'0'21,"0"0"-4,0 0-2,0 0-3,-11 9-4,1 3-2,1 9-3,-4 3-1,-4 7 0,-1 3-1,-3 5-1,0 1 3,-1 0-3,0-3 1,3 0 1,0-7-1,6-2-1,0-6 0,4-5-1,2-4-5,7-13-2,0 0-15,0 0-10,0 0-3</inkml:trace>
  <inkml:trace contextRef="#ctx0" brushRef="#br0" timeOffset="685">120 46 20,'-18'-18'28,"7"8"-6,11 10-7,0 0-4,0 0-3,0 21-2,4-6-3,6 10-1,3 2 0,3 7 0,2 0 1,1 4-1,1-2 1,-2-1-3,-1-5 1,-1-3-1,-5-4-3,-3-6-8,1-4-19,0 1-3,-9-14-3</inkml:trace>
  <inkml:trace contextRef="#ctx0" brushRef="#br0" timeOffset="1722">736 176 1,'-15'5'6,"15"-5"-1,0 0-2,0 0 1,0 0 0,0 0 1,0 0 0,11 11-1,2-11-1,5 6 2,4-3 1,6 2-1,6-5 0,8 5-1,8-5 1,11 3-1,2-3 1,10-3 0,6-1-1,10 0 1,4-2 0,11 1 0,4-4-1,7 1 2,3-4-3,11 2 2,3-4-1,7 2 0,1-3-2,1 3 0,0-2 0,1 3-1,-6 1 1,-3 2-1,-11 0 0,-7 4 1,-12 1-1,-12 3 1,-14 0-2,-11 0 2,-16 0-1,-14 0-1,-11 3 1,-8-3-2,-6 0-6,-11 0-17,-10-5-9,0 5-4,-6-6 0</inkml:trace>
  <inkml:trace contextRef="#ctx0" brushRef="#br0" timeOffset="5625">920 753 8,'-10'0'16,"10"0"-1,0 0-3,0 0-2,0 0-2,0 0-2,7 13 2,-7-13-4,16 13 1,-7-8-1,5 6 1,-1-3-1,3 2 0,-1-1-2,2 0 0,-2-2-1,0 0 0,-1 0-2,-2-4-3,0 2-8,-2-5-10,-10 0-11,16 0-1</inkml:trace>
  <inkml:trace contextRef="#ctx0" brushRef="#br0" timeOffset="5948">1116 723 1,'0'0'21,"0"0"-3,-5-10-4,5 10-2,0 0-5,-8 18-3,0-7-1,-1 7 0,-2 1-2,-3 5 0,0 2 0,-2 3 0,-1 0 2,4-1-2,0-3 1,1-3-1,3-3-1,2-5-3,3-2-7,4-12-9,0 0-12,0 0 0</inkml:trace>
  <inkml:trace contextRef="#ctx0" brushRef="#br0" timeOffset="6271">1007 691 20,'0'0'21,"0"0"-5,0 0-4,0 0-4,0 13-1,-3 0-5,3 7 0,0 3 0,0 5-1,0 1 0,4 5 1,-4-1 0,5 0 0,-1-4 0,2-2-2,-2-5 1,-1-4-5,2-2-6,-5-5-13,0-11-8,0 0-2</inkml:trace>
  <inkml:trace contextRef="#ctx0" brushRef="#br0" timeOffset="6557">942 828 20,'0'0'20,"0"0"-7,0 0-3,12 0-5,-2 5-4,6-1-9,3 4-16,2-8-4</inkml:trace>
  <inkml:trace contextRef="#ctx0" brushRef="#br0" timeOffset="6985">1414 840 9,'0'0'9,"0"0"3,0 0-4,0 0-1,0 0 1,11 8 1,-11-8-3,15 0-1,-15 0-2,20 3 1,-6-3 0,5 0-1,1 0 0,10 0 0,4 0 0,8 0 0,7-4 1,8 4-1,4-7 1,9 3-1,5-1-1,6 1 1,5-2 0,6 1 1,4-3-1,5 1-1,2-1 0,3 2 0,-1-4 0,-1 1 0,-5-1-1,-5 0 0,-9 0 0,-9 0 0,-13 1 0,-9 1-1,-12 2 2,-10 0-4,-11 6-2,-21 0-11,10-11-21,-10 11 0,-18 0-2</inkml:trace>
  <inkml:trace contextRef="#ctx0" brushRef="#br0" timeOffset="7903">960 1404 6,'-13'0'13,"13"0"-1,0 0-3,0 14 0,0-14-1,3 19-2,0-9 0,4 6 0,-1-2 0,3 4 0,1-3 0,0 1-3,1 0 0,3-2 1,-3-2-3,2-1-2,-2 0-6,1-5-13,-12-6-11,24 8 0</inkml:trace>
  <inkml:trace contextRef="#ctx0" brushRef="#br0" timeOffset="8206">1151 1457 8,'0'0'32,"-10"0"0,0 4-18,2 6-5,-6 1-3,-1 7-2,-6 3-2,-4 3 0,-1 1 0,-1 1-1,-1-1 0,3-2-1,5-4-1,3-5-6,7-3-4,10-11-11,-12 3-10,12-3-1</inkml:trace>
  <inkml:trace contextRef="#ctx0" brushRef="#br0" timeOffset="8505">980 1408 9,'-17'-6'21,"8"3"-6,9 3 1,0 0-6,0 16-2,3 0-1,1 2-2,2 6 0,-2 5-1,2 7 2,-2-4 0,0 4-4,0-2-2,-4-4-10,6-4-15,3 1-7,-3-13-1</inkml:trace>
  <inkml:trace contextRef="#ctx0" brushRef="#br0" timeOffset="9369">1479 1533 1,'-9'5'3,"9"-5"1,0 0 1,0 9 0,0-9 3,11 9 0,1-5 0,-1 2 1,9-2 2,2-2-3,9 3 2,7-5-3,10 2 1,8-6-3,10 4 1,9-9 0,8 3-2,8-7 1,8 5 1,4-6-2,3 3-1,0-2 0,0 3 0,-3-2 0,-3 3 1,-7 1-2,-7 0 0,-12 3-1,-8 1-1,-14 1 1,-11 0-1,-10 3 1,-8 0 0,-11 0-1,-12 0 0,0 0-2,0 0-2,0 0-10,-7 8-23,7-8 1,-10 0-4</inkml:trace>
  <inkml:trace contextRef="#ctx0" brushRef="#br0" timeOffset="357520">1162 3626 7,'0'0'30,"0"0"-13,-17 10-3,7 2-6,-9-1 0,0 8-2,-8 0-2,2 6 0,-9 1-1,3 3 1,-2-1-2,0 0 2,-1-2-3,4-2 1,3-3-1,3-2-1,7-7 1,1-2-2,7-4-1,9-6-6,0 0-10,7-13-11,3-6-5</inkml:trace>
  <inkml:trace contextRef="#ctx0" brushRef="#br0" timeOffset="357806">1001 3667 23,'0'0'21,"-10"0"-2,0 0-7,4 11-3,-6 1-2,2 6-3,-2 3-2,-1 2 0,-1 2 0,0 1 0,-1 0-1,1-1 0,1-7 0,2 0 0,3-6-3,-2-4-2,10-8-1,-10 7-1,10-7-4,-4-11 1,4 11 0,0-19-2,0 6 2,0-4 4,0-1 2,0 0 0,0-1 5,-4 2 0,1-1 3,3 5 0,-4 1 3,4 12 0,-4-16-1,4 16-1,0 0 0,0 0-2,14 10-1,-3 1-2,2 7 2,3 2-1,1 3-1,5 3 1,-4 0-1,3-1 1,-1-2-2,-5-4-3,3-3-5,-8-5-4,5-2-4,-6-5-7,-9-4-8</inkml:trace>
  <inkml:trace contextRef="#ctx0" brushRef="#br0" timeOffset="358580">1435 3871 9,'-10'0'19,"10"0"-2,0 0-1,0 0-6,0 0-4,0 0 1,0 0-3,0 0 1,0 11-2,0-11 0,22 9 2,-7-5-2,10 4 2,4-3-2,14 2 0,4-2 1,12 0-1,6-5 0,8 0 0,10-4 0,8-2-1,6-3 1,7-1-1,2-1 2,3-1-1,3 1 0,0 0-2,-3 1 1,-3 5-1,-6-1 0,-7 6 1,-11-5-1,-7 5 1,-14 0-1,-11 0 0,-14 0 1,-9 0-1,-13 0-1,-14 0 0,0 0-2,0 0-3,-10-3-12,1 3-20,0-9-3,9 9-1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28.01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22 0 3,'0'0'16,"0"0"2,0 0-4,0 0-1,0 0-2,0 0 0,6 16-2,0-6-1,9 7 0,-4 0-2,7 3 1,-1 0-1,5 1-3,-5 0 0,3-2-1,-4-3-1,0-1 1,-4-4-1,0-2-1,-3 0-3,-9-9-2,17 10-14,-17-10-16,12 0-1,-12 0 0</inkml:trace>
  <inkml:trace contextRef="#ctx0" brushRef="#br0" timeOffset="331">323 16 22,'0'0'35,"0"0"-1,-12 7-21,-1-2-3,3 9-3,-9 2-1,-1 7-5,-6 6 0,-3 6 0,-3 2-1,-1 4 1,1-2-1,2-2-1,5-4-2,2-7-8,11-4-7,5-6-15,7-16-1</inkml:trace>
  <inkml:trace contextRef="#ctx0" brushRef="#br0" timeOffset="594">236 24 20,'-9'-17'36,"-4"17"-8,13 0-11,-12 7-5,4 3-3,3 9-3,-4 3-4,2 6-1,-2 5-1,1 3 1,0 0 0,0-3-1,1-3 1,2-5-2,1-4-2,-2-8-5,6-4-8,0-9-13,0 0-6,0-13 1</inkml:trace>
  <inkml:trace contextRef="#ctx0" brushRef="#br0" timeOffset="835">58 64 13,'-15'-15'20,"0"8"-6,15 7 2,-6 19-5,6 1-2,0 6-4,0 4 0,0 5-1,0 4-1,3 0-6,2-4-22,4 3-6,-6-13-1</inkml:trace>
  <inkml:trace contextRef="#ctx0" brushRef="#br0" timeOffset="2091">453 187 17,'0'0'20,"0"0"-4,0 0-1,0 0-6,0 0 0,0 0-2,0 0-3,0 0 0,15 0-1,-6 0 0,4 0 0,3 0-1,5 5 0,7-5 0,6 0 0,6 0 1,7 3 1,7-3-1,9 0-1,6 0 1,12 0 0,4 0-1,6 0 0,4 0 0,7 0 1,2-4-1,4 4 0,5-4-1,1 4 0,2-2 0,4 2 0,1-6 0,6 3 0,0-2 0,-3-1 0,-3-2 1,-2 0-1,-8-1 0,-5 1 0,-11-2 0,-12 3-1,-17 0 1,-8 3-1,-18 0 1,-11 4-1,-10-4 1,-8 4-2,-11 0-1,-12-3-4,2 6-11,-10-3-17,-2 0-4,0 0-2</inkml:trace>
  <inkml:trace contextRef="#ctx0" brushRef="#br0" timeOffset="3354">1003 678 14,'0'0'20,"0"0"-5,0 0 0,8 11-3,1 0-1,-3-1-1,9 5 0,-3-1-1,4 3-3,-1-1 1,3 0-4,-2-1-1,-1-2-1,-2-1-1,-1-5-3,1 1-5,-13-8-10,18 0-12,-7 0-5,-11 0-2</inkml:trace>
  <inkml:trace contextRef="#ctx0" brushRef="#br0" timeOffset="3627">1226 673 10,'-14'0'30,"14"0"-10,-18 15-8,2-4-1,0 8-6,-5 2 0,-1 4-3,-2 3-2,1 0 1,-1 0-1,4-3 0,4-2-5,1-8-11,4-8-15,11-7 2</inkml:trace>
  <inkml:trace contextRef="#ctx0" brushRef="#br0" timeOffset="3880">1169 599 28,'-11'-3'34,"11"3"-17,-9 7-3,3 2-4,6 7-3,-7 2-2,7 5-2,-5 3 0,5 4 0,0 1 0,0 2-3,-4-3 0,4-3-5,0 1-4,0-8-11,0-5-13,0-1-3</inkml:trace>
  <inkml:trace contextRef="#ctx0" brushRef="#br0" timeOffset="4151">995 746 14,'9'-3'28,"6"7"-14,2 4-6,3 1-6,2 5-16,3-6-12,9 7 0</inkml:trace>
  <inkml:trace contextRef="#ctx0" brushRef="#br0" timeOffset="4527">1635 793 4,'10'-6'33,"-10"6"-12,0 0-5,0 0-2,0 0-4,0 0-3,0 0-2,0 0-2,0 0 0,0 0 0,12 0 2,-2 4-1,8 1-1,6-1 1,8 1-1,8 1 1,9 1 1,5-3-3,9 0 0,5-4 0,8 3-1,4-3 1,8-5 0,6-3 0,3 0 0,-2-3-1,3 3 1,-4-2-1,-4 2 0,-8-2 0,-7 3-1,-13 1 1,-8 2-1,-7 0 0,-12 4 1,-8-4-1,-6 4 0,-7 0 0,-14 0 0,12 0-2,-12 0-5,0 0-22,0 0-10,-17-3-1,17 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3:41.233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11 85 17,'9'-28'18,"-2"13"-5,5 4 1,-1-3-3,4 7-1,-1 0-2,6 7-2,-3-3 0,4 7 0,-4 2-3,3 6 0,-4 3-1,1 3 2,-4 3-3,0 3 2,-7 1-1,-1 1-1,-5-2 0,-4 2 0,-5-3 0,-5-2-1,-3-5 1,-1-1 0,-2-7-1,-4-2 0,2-6 0,-1 0 1,2-7-1,3-3 0,3-2 0,2-3 0,1-4 1,6 0-1,2-3 0,4-2 0,5 0 0,3 1 0,3 0 1,5 3-1,0 2 0,3 4 1,3 3-1,0 4 1,-2 3-1,-1 4 1,-1 8-1,-4 1 0,-3 5 1,-3 3-1,-5 4 0,-3 2 1,-6 3-1,-4 0 1,-4 0-1,0-3 1,-4-3-1,1-2 2,-1-7-2,0-3 0,4-8 2,2 0-2,1-8 0,3-4 0,3-3 1,1-3-1,4-2 0,0 0 0,7 1 0,1 1 0,2 2-1,-1 4 1,2 3 0,0 6 0,1 3-2,-2 5 2,-1 3 0,-2 4 0,0 0 0,-3 1 0,-4 1 0,0-1 0,-5-2 2,-1-2-2,6-9 1,-21 13-1,7-9 0,0 0 1,-2-4-1,3 0 0,1 0 0,2 0 0,10 0-1,-13-4 1,13 4 0,0 0-1,0 0 1,14-4-2,-5 4 2,-9 0 0,17 0-2,-7 0 0,-1 0-4,-9 0-16,9 3-12,-9-3-3,0 0 1</inkml:trace>
  <inkml:trace contextRef="#ctx0" brushRef="#br0" timeOffset="1533">515 98 7,'0'0'8,"0"0"-3,0 0 3,0 0-2,0 0-1,0 0-1,10 0 1,2-3 0,3 3 2,6 0-3,5 0 2,5-3-2,6 3 1,4-5 0,9 5-2,3-5 0,5 5-1,5-4 0,6 4 0,5-7-1,3 7 0,8-5 0,4 5 0,6-3 0,8 3 1,3 0-1,6 0 0,6 3 0,3 0 2,3 1-1,3 1 0,3-1 0,3 1 2,-1-5 1,3 5 0,-3-5-2,3 0 1,-5-5-1,-3 5-1,-6-4 0,-3 4 2,-10 0-3,-6 0 0,-12 0-1,-9 4 0,-13-4 0,-11 5 0,-14-5 0,-12 0-2,-9 0-6,-22 0-12,0-10-13,-13 6-2,-12-5-2</inkml:trace>
  <inkml:trace contextRef="#ctx0" brushRef="#br0" timeOffset="2458">575 389 6,'-13'0'6,"13"0"0,0 0 0,0 0 3,11 8-4,3-8 0,8 3 1,6 0 2,9-3-1,6 4-1,7-4-2,10 3 1,7-3 0,7 0-2,8 0 1,8 0-2,9 0 0,6 0 0,7-3 0,7 3 0,7 0 0,5-3-1,4 3 1,3 0-1,0 0 2,5 5-2,-3-5 1,-1 7 1,-5-3-1,-1 2 2,-8 1-1,-2 1 0,-8-2-1,-4 1 0,-8-2-1,-6-1 0,-8 0-1,-8-4 1,-9 0-2,-14 0 0,-9 0-5,-16-5-12,-12 0-15,-9 5-2,-12 0 2</inkml:trace>
  <inkml:trace contextRef="#ctx0" brushRef="#br0" timeOffset="3203">795 665 1,'-16'8'5,"2"-2"-1,14-6 1,-9 5-1,9-5 3,0 0-2,7 9 0,4-6 0,7 2-1,6-1 2,8 0 0,8 0-1,10 0-1,7 0 0,11 0-2,8 0-1,9 0 1,10 1-1,6 3 0,7 1 1,6 2-1,7-1 0,3 3 2,4-1 1,1 1 1,1-5 0,6 5 1,-6-8 1,4 2-2,-8-3 3,0-1-3,-7-3-1,-2 5-1,-9-2-1,-8-3 1,-7 4-1,-7-1 0,-11 0 0,-7 0-1,-13 0-1,-10 0 0,-8 1-7,-15-4-12,-22 0-16,9 0 0,-25-7-2</inkml:trace>
  <inkml:trace contextRef="#ctx0" brushRef="#br0" timeOffset="4451">119 1302 13,'0'0'15,"0"0"-1,0 0 0,0 0-4,0 0 0,0 0 0,-9 0-3,9 0-1,0 0-1,0 0 0,0 0-3,-10-10 0,10 10 0,0 0-1,10 4 0,-10-4 0,14 9 2,-4-2-2,0 2 2,2 3-1,-3 0 0,1 2-1,-2 1 0,-4 0 0,-4 1 1,0-4-1,-9 2 0,-1-5-1,-3 0 1,-1-5 0,-3-1-1,-1-3 0,1-3 0,0-1 1,2-5-1,0 0 0,3-2 0,1-1 1,2-1-1,2-3 0,4 2 0,3-2 0,4 3 0,3 0 0,5 1-1,1 1 2,4 4-1,2 3 0,1 4 0,0 0 0,-1 0 0,-1 9 1,-2-2-1,-4 3 0,-2 2 0,-4 0 1,-6 1-1,0 1 1,-5-1-1,-5 0 2,-2-2-2,-3-3 2,1-2-2,-3-2 0,0-4 0,1 0 0,1-9 0,2 1 0,1-3 0,3-1 0,2-1 0,3-3 0,4 2 0,0-3 0,4 2 0,6 0-2,2 2 2,2 2 0,3 0-2,2 5 2,3 2 0,1 4 0,-2 3-1,0 3 1,-2 2 0,-3 4 0,-2 1 1,-7 3-1,-4-1 2,-3 2-2,-9-1 2,-4-2-2,-4-1 1,-5-4-1,0-2 1,-1-7-1,1 0 0,1 0 0,3-9 1,4 1-1,4-1 0,6-1 0,4 0-1,0 10 1,7-16 0,2 11-1,2 0 1,2 5-1,2 0-3,2 5-8,-2 3-24,0-2 1,1 4-2</inkml:trace>
  <inkml:trace contextRef="#ctx0" brushRef="#br0" timeOffset="5670">570 1454 6,'12'-8'14,"3"8"3,-5 0-6,1 0-1,1 0-2,4 4 0,2 2-1,4-3-1,6 3 0,4-2-3,7 4 1,3-3 1,11-1-1,5 2-2,11-2 1,8-1-1,11-3 0,10 4 2,11-4-1,11 0-1,10 4 0,10-4 0,6 0 0,7-4 0,4 4 0,3-3 0,2 3 0,-4-6 0,-2 6 0,-8-5 0,-7 5-1,-11 0 0,-13 0 0,-15 3-1,-15-3 0,-17 7 0,-15-3 0,-17 4-1,-13-1-1,-13 2-3,-12-9 0,-11 15-5,-10-11-12,-3-4-13,-2 8 0,-7-11 0</inkml:trace>
  <inkml:trace contextRef="#ctx0" brushRef="#br0" timeOffset="6541">788 1829 7,'-14'8'6,"14"-8"-1,-11 5 1,11-5 1,0 0 0,0 0-2,11 12 3,3-12 1,6 7 0,7-7-1,9 7 1,9-7 0,12 5-3,8-5 0,14 3-1,9-3-1,11 0-1,9 0 0,10 0 0,6-4 0,9 4-1,6-6 0,2 6-1,1-5 1,3 5-1,-4-5 0,-6 5 0,-7-5 0,-10 5-1,-10 0 1,-9-2-1,-13-2 1,-10 4 0,-13-4-1,-8 4 0,-11-4 0,-9 4 0,-8-4 0,-8 4-1,-4 0-2,-15 0-7,0 0-19,0 0-5,-12-9-1</inkml:trace>
  <inkml:trace contextRef="#ctx0" brushRef="#br0" timeOffset="7316">916 2234 9,'-14'-5'13,"14"5"0,-14-4-4,14 4 3,-15-4-2,15 4-1,-13-3 1,13 3-3,0 0-1,-9 0-1,9 0-2,0 0 1,0 0-2,0 0-1,16 8 1,2-1-1,5-1 0,9 2 1,9-1 3,15 3-2,12-3 0,16 0-1,12-1 0,14 0 0,16 0 0,13-2 0,9-4 0,10 0-1,8 0 1,1 0 0,1-9-1,-4 0-1,-9-2 1,-8-2 0,-14-1-1,-13 0 1,-20-1-1,-17 3 0,-18 2 1,-14 1-1,-14 4 0,-12 1 0,-11 4 0,-14 0 0,10 4 0,-10-4 0,-6 11 0,6-11 0,-5 13-1,5-13 0,-3 10-2,3-10-7,0 0-17,0 0-9,3-20-1,-3 7 0</inkml:trace>
  <inkml:trace contextRef="#ctx0" brushRef="#br0" timeOffset="8504">162 2900 8,'-9'0'12,"9"0"3,0 0-3,0 0 1,0 0-2,0 0-2,0 0-1,0 0-1,0 0-3,12 0 0,-12 0-2,13 12 0,-13-12 0,11 18-1,-7-7-1,-4 2 1,0-1 0,-4 2 0,-3-3 0,-1 1 0,-7-1 0,0-2-1,-4-1 1,0-1-1,0-3 1,1-4-1,3 0 1,2 0-1,13 0 0,-11-14 2,11 4-2,6-2 0,2 0 1,4-1-1,1-1 0,2 2 2,-1 2-1,1 0-1,-1 4 2,0 3-1,-3 3-1,-1 0 1,-10 0 0,15 11 0,-15-11-1,6 17 1,-6-6 0,-3-2 0,-3 2-1,-3-1 1,-3-2-1,0 0 1,0-3-1,-1-1 0,0-4 1,0 0-1,2 0 0,11 0 1,-13-11-1,13 11 0,-5-18 0,8 8 0,0-1 1,5 0-1,2 0 0,3 0 0,4 2 0,0 2 0,2 3 0,1 4 1,-1 0-1,0 5 0,-4 2 0,-3 5 1,-4 1-1,-4 2 1,-4-1-1,-5 1 1,-4 0-1,-4-2 0,-1-1 2,-3-2-2,-1-4 2,0-2-2,1-4 1,0 0-1,1-6 1,3 1 0,1-4-1,5-1 1,2 0-1,2 0 0,3 10 0,6-18 0,6 12 0,4 0-1,7 6 1,3-4 0,1 4 0,2 6-1,-2-1 1,-1 2 0,-6 3 0,-6 0 0,-7 1 0,-7 3 1,-4-2-1,-6 1 0,-3-1 0,-5-1 0,-3-1 0,-1-2 0,-4-4 0,1-1 0,1-3 0,-1 0 0,2-6 1,4 1-1,3-3 0,4-1 0,5-2 1,4-1-2,3 0 1,5-1-1,2 0-2,3 0-5,6 4-12,3 4-15,-2-1-2,3 6 0</inkml:trace>
  <inkml:trace contextRef="#ctx0" brushRef="#br0" timeOffset="9828">582 3048 17,'0'0'20,"0"0"-8,0 0 1,0 0-3,0 0-5,9 6 2,-9-6-3,13 5 2,-13-5-2,21 5 2,-3-2-1,6 1-1,5 0 0,11 0 0,5-1 0,10 2-1,12-2-1,14 2 1,12-5-1,12 4-1,14-4 0,12 0 1,13 3-1,12-3 0,6 0 1,9 5-2,4-1 4,3 2-3,1 1 1,2 3-1,-3-1 1,-6 1-2,-8 1 2,-6-1-2,-14-3 1,-8 0-1,-13-4 0,-18-3-1,-15 0-2,-17-7-8,-11 3-19,-17-1-6,-19-4-1,-13 3 0</inkml:trace>
  <inkml:trace contextRef="#ctx0" brushRef="#br0" timeOffset="10625">848 3403 9,'-27'3'8,"16"-3"1,11 0-2,-14 5-1,14-5 0,0 0 0,0 0 0,21 10-1,-2-10 1,9 9-1,10-5 1,10 5 1,11-4-1,18 2-1,11-3-1,14 3 1,13-7-1,15 5-2,10-5 1,9 0-1,7-4 2,7 0-1,-1 0 1,4-1-2,-4-1 1,-5-1 0,-10 1-1,-8 0-1,-14 3 0,-14 3-1,-23-3-2,-17 3-2,-16 0-6,-21 5-13,-19-2-10,-11 8-2</inkml:trace>
  <inkml:trace contextRef="#ctx0" brushRef="#br0" timeOffset="11324">891 3776 1,'-10'-4'25,"10"4"-2,0 0-2,-11-8-4,11 8-6,0 0 0,0 0-5,0-10 0,0 10-2,10-3 0,4 3-3,2 5 1,9-2 1,8 1-1,9 1 2,10-1-2,11 2 4,11-2-4,9 1 0,11-5 1,12 7-3,4-7 2,9 3-1,7-3 0,4 0 1,1 0-1,0-3 2,-2-1-3,-2 0 2,-11 4-2,-7-4 2,-13 4-2,-11 0-1,-14 5 1,-10-2-1,-12 2 1,-7 1-1,-6-1 1,-3-1-1,-1 0 1,-1 1 0,0-5 0,2 5 0,-1-5 0,0 0 0,-2 3 0,-2-3 0,-3 0-1,-4 0 0,-1 0-1,-6-4-1,-2 4-6,-12-12-13,0 1-16,0 2 0,-12-6-1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8:02.104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2 588 7,'0'0'9,"0"0"-2,0 0 1,0 0-3,0 0-1,-3 13-1,3 5 1,0 6 0,0 6 1,0 9 0,0 10-1,0 6 1,3 12-1,2 9-1,2 12 1,2 9 0,2 15-2,0 16 1,3 14-1,-4 10-1,2 10 0,-4 3-1,0 0 1,-1-4-1,-1-8 0,-1-14 2,0-13-2,3-17 1,-1-19 0,2-15 1,1-14-2,1-15 0,-2-14-1,2-12-8,0-13-21,-5-23-4</inkml:trace>
  <inkml:trace contextRef="#ctx0" brushRef="#br0" timeOffset="730">54 718 8,'0'0'11,"0"0"1,13 0-4,3 0-3,8 0 2,9 0-1,8 0-2,11 0-1,10 0 1,11 0-1,13 0-1,11 0 0,11 0 0,10 0 0,8-4-1,9 1-1,5-2 1,1 0-1,1-1 2,-3 1-2,-3-1 1,-3-1 0,-8 2 1,-8 2-1,-12 0 2,-8 0-2,-11 3 0,-12-4 0,-11 4 0,-14 0-1,-11 0 0,-10 0 1,-7 0-1,-8 0 1,-13 0 1,0 0-1,0 0 2,0 0-1,-12 10 0,12-10 2,-20 8-2,11-4-1,0-1 1,9-3-1,-13 9 0,13-9 0,-6 13 1,6 0 1,-3 4-2,3 8 2,3 7 0,2 12-1,-1 10 0,3 16 0,0 9-1,4 14 1,0 9-1,1 14-1,1 10 0,1 6 1,-3 7 0,1 4-1,0 3 2,1-3-2,-1-5 0,-1-11 0,-1-13 3,2-12-3,0-15-1,-2-20-5,1-11-4,-7-18-18,-4-12-10,6-6-1</inkml:trace>
  <inkml:trace contextRef="#ctx0" brushRef="#br0" timeOffset="5106">1208 0 9,'-7'12'8,"2"2"-1,-1 5 0,-1 7-1,-2 7 0,-3 10 0,-2 4 1,-1 7-1,-3 0-3,2 2 1,1 0-1,0-2-2,-1-8 0,4-4 1,2-10-1,1-7 1,3-6-1,2-4 0,4-15-1,-7 13 2,7-13-1,0 0-1,0 0 0,0 0 0,0 0 0,-4 9 0,4-9-1,0 0-1,0 0-3,0 0-5,0 0-15,0 0-4</inkml:trace>
  <inkml:trace contextRef="#ctx0" brushRef="#br0" timeOffset="6993">1266 38 2,'0'0'10,"8"-9"-4,-8 9 2,0 0-3,0 0 0,0 0-1,-3 16 1,-2 0 1,-1 9 1,-5 8-1,1 13 0,-6 9-1,0 10 0,-2 4 0,0 3-3,-1-4 1,0-3-2,3-9-1,1-9 1,1-12-1,4-9 1,2-8 0,3-7 0,5-11 0,-5 10 0,5-10 0,0 0 0,0 0 0,0 0 0,0 0-1,-4-11 0,4 11 0,0-10-1,0 10 1,-6-11-1,6 11 1,0-9-1,0 9 1,0 0-1,0 0-1,-6-9-1,6 9-1,0 0-3,0 0-1,0 0-3,0-10-8,0 10-7</inkml:trace>
  <inkml:trace contextRef="#ctx0" brushRef="#br0" timeOffset="7640">1148 50 3,'0'0'9,"0"0"-2,0 0 0,0 0 0,0 0-4,0 0 0,0 0 0,8-3 0,-8 3 1,14 16 1,-3-1 1,0 6-1,7 7-1,1 4 1,5 7-2,2 4 1,3 5-1,2 3-1,0 0-1,2-1-1,0-1 1,-3-4 1,-1-4-1,-5-5-1,-2-5 1,-4-6 0,-2-6-1,-7-7 0,0-2 1,-9-10-1,0 0-3,0 0-5,0 0-6,0-20-14,0 8-3</inkml:trace>
  <inkml:trace contextRef="#ctx0" brushRef="#br0" timeOffset="8211">1283 68 9,'0'0'9,"0"0"0,0 0 0,0 0-4,0 0-1,0 0 0,0 0-1,0 0 1,3 9-2,-3-9 2,12 21 0,-1-4 1,3 7-2,3 2 2,6 6 0,2 3-2,3 5 0,4 0 0,1 4-2,-1-2 0,1 1 0,-3-1-1,-3-2 1,-2-2-1,-1-4 1,-7-3-1,0-5 1,-5-6-1,-1-4 1,-3-4-1,-8-12 1,10 15 1,-10-15-1,0 0 0,0 0-1,0 0-4,0 0-4,0 0-15,0 0-9,0 0 0</inkml:trace>
  <inkml:trace contextRef="#ctx0" brushRef="#br0" timeOffset="9535">359 3488 9,'-30'101'9,"15"-43"0,-3 4 0,2-1-4,-2-2-1,1-3 0,3-4 0,1-8-3,1-7 2,3-9-2,2-7 1,2-6-4,2-6 1,3-9-5,0 0-6,0 0-8</inkml:trace>
  <inkml:trace contextRef="#ctx0" brushRef="#br0" timeOffset="15499">458 1530 4,'20'-4'4,"-4"4"1,4 0-2,7 0 0,8-5 2,8 1-1,11 0 1,6-4-2,6 1-1,10-1 0,5-1-1,4 0 0,4-1 0,0 0 0,-1 0 0,-3 0 1,-2 1 0,-5-2 0,-4 2 0,-11 1 1,-5 1-1,-8-1 2,-7 3-2,-9-1 0,-5 3 0,-10 0-1,-4 3 0,-5-4 1,-10 4-1,11 0 1,-11 0-1,0 0 0,0 0 1,0 0-1,0 0 0,0 0-1,0 0 0,0 0 0,0 0 0,0 0 0,10 0 0,-10 0 0,0 0 0,13 5 0,-13-5 0,11 3 0,-11-3 0,16 0 0,-16 0 0,16 5-1,-16-5-3,15 3-2,-15-3-3,15 0-4,-15 0 1,14 4-7</inkml:trace>
  <inkml:trace contextRef="#ctx0" brushRef="#br0" timeOffset="16289">2152 1399 3,'5'-9'9,"-5"9"-4,0 0-2,0 0 1,0 10-1,0-10-2,4 21 2,-1-4-1,-3 6 1,4 5-1,-1 7 0,2 6 0,-1 5 0,1 6-1,0 5 2,1 4-2,2 3 1,-2 0-1,-2 6 1,2-1-2,-3 3 2,-3 1-1,0-3 0,0-3 1,0-2-2,-6-4 1,0-7 0,0-8-1,-1-8 1,1-9-2,1-8-3,0-6-7,5-15-18</inkml:trace>
  <inkml:trace contextRef="#ctx0" brushRef="#br0" timeOffset="17086">470 1626 3,'0'0'6,"0"11"-1,0 3-2,0 6 0,3 9 1,1 7 2,0 12-1,2 8-1,-2 9 0,5 6-2,-3 4 2,4 4-2,-3-1 0,4 0-1,-2-5 1,0-3-2,2-9 0,-2-8 1,1-6-1,-2-9 1,3-7-1,-4-6 0,1-7 0,-2-5-5,0-4-6,2 1-15</inkml:trace>
  <inkml:trace contextRef="#ctx0" brushRef="#br0" timeOffset="28478">1124 1732 2,'0'0'4,"0"0"-2,0 0 0,0 0 1,0 0-1,0 0 0,0 16 0,0-5 2,4 4 0,-4 5 0,6 6 0,-3 3-1,3 8-1,-1 2 0,1 5 0,-1 2-1,3 2-1,-2-3 2,1-2-1,-1-3-1,0-4 0,0-3 1,0-5-1,-1-7 0,-1-4 0,-1-2 2,0-5-2,-3-10 1,3 12-1,-3-12 0,0 0-1,0 0-5,0 0-5,0 0-15</inkml:trace>
  <inkml:trace contextRef="#ctx0" brushRef="#br0" timeOffset="29291">936 1800 1,'-73'12'5,"36"-5"1,0-1-2,2-2-1,4-4 2,2 5-1,5-2 1,6-3-3,2 3 1,4-3 0,12 0 0,-16 0 1,16 0-1,0 0 0,0 0 0,0 0 1,0 0-2,0 0-1,0 0 0,0 0 0,0 0-1,0 0 2,0 0-2,0 0 0,0 0-2,-7 16 2,7-3 0,0 5 0,4 7 0,-1 4 2,0 6-2,1 3 0,2 4 0,0 1 1,1 1-2,0-2 2,1 0-2,-1-2 1,-2-2 0,2-6 0,-3-2 0,1-3 1,-2-2-1,1-4 0,-4-5 0,3-2 1,-3-5-1,5 0 0,-5-9 0,0 0 0,3 11 1,-3-11-1,0 0 0,0 0 0,0 0 0,0 0 0,0 0 0,7 9 0,-7-9 1,9 0-1,-9 0 0,20 0 1,-6 0-1,3-3 0,5 3 0,2 0 0,6-3 0,2 3 0,3 0 0,3 0 1,3 0-1,-3-5 0,4 2 1,-4-4-1,0 3 0,-4-3 1,-3 3-1,-4-1 0,-5 0 0,-2 2 0,-6 3 0,-1-3 0,-4 3 1,-9 0 1,12 0-1,-12 0 0,0 0 1,0 0 0,0 0 0,0 0-1,0 0 1,0 0-2,0 0-4,0 0-10,0 0-18,-16-15 0</inkml:trace>
  <inkml:trace contextRef="#ctx0" brushRef="#br0" timeOffset="31847">1291 1768 6,'14'0'7,"7"-4"-1,-3 4 2,4-4 1,4 4-3,6-6 1,4 0 0,1 0-1,6 0-2,0-1 0,2 1-1,-1-3 0,1 4 0,-5-2-1,-2 3 0,-4-2 0,-3 4-1,-6-2 0,-3 4-1,-5-4 1,-3 4-1,-4 0 2,-10 0-2,12-3 0,-12 3 1,0 0-1,0 0 0,0 0 1,0 0-1,0 0 0,0 0 0,0 0 0,0 0 0,0 0 0,-9 7 0,9-7-1,0 0 1,0 0 0,0 11 0,0-11 0,0 15-1,0-4 1,0 4 0,0 2 0,0 1 0,5 4 0,-2 2 1,0 1-1,1-1 0,1-2 0,-1-2 0,0-2 0,-1-4 0,0-4 1,-3-10-1,3 11 1,-3-11 0,0 0 1,0 0 0,0 0 1,0 0 0,0 0-1,0 0 1,-13 0-2,13 0 0,-19-8 0,6 4-1,-5 0 0,-3 1 0,-3 3-1,-6 0 1,-4 0 0,-3 3-1,0 1 1,-3 1 0,0 1-1,-1 1 1,3-2 0,3 2 0,3-1 0,4-1 0,4 1-2,4-2 2,7-1 0,2 0 0,11-3 0,-10 0 0,10 0-1,0 0 1,0 0 1,0 0-1,0 0 0,0 0 0,0 0 0,0 0 2,0 0-2,-10 3 0,10-3 1,0 0-1,0 0 0,0 0 1,0 0-1,-6-12 0,6 12 0,0-11 0,0 11 1,-4-18-1,4 7 0,-5-1 0,2-2 0,3-2 1,-6-2-1,3 0 0,0-3 0,0 2 0,0 1 1,3 1-1,-3 2 0,3 3 0,0 3 0,0 9-1,-4-10 0,4 10-1,0 0-5,0 0-4,0 0-12,0 19-10,-7-10-2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8:03.76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1151 9,'0'0'9,"16"-7"-1,1 7-1,7 0-2,7 0 1,10 0 2,11 0 1,12 0-2,11-3-1,16 1 3,11-6-4,17 2 2,14-8-2,16 0 0,7-6 0,10 2-2,2-4 0,1 1 0,-4 2 0,-5-1-1,-11 5 1,-12 1-2,-15 4-1,-12 1 1,-18 5-1,-16 0 1,-14 1-2,-18 0-4,-12 3-7,-20 4-16,-12-4-9,-12 0 0</inkml:trace>
  <inkml:trace contextRef="#ctx0" brushRef="#br0" timeOffset="8858">498 1147 8,'0'0'6,"-7"24"-2,-2 2 2,0 9 0,-3 12-2,-2 9 0,-1 10 0,-1 7-1,-2 2 1,0 3-1,-1-4-1,2-2 1,0-8-2,3-5 2,0-12-2,3-6 0,2-11-1,4-5 1,1-7 0,4-7-2,0-11 2,-4 13-1,4-13 1,0 0 1,0 0-1,0 0 1,0 0-1,0-11 1,0 11-1,-3-13 1,3 13 0,-7-16-1,7 16-1,-11-17 0,4 7 0,-2-1 1,0 0-2,-2 0 2,0 0-2,1-1 2,0 4-2,-1-2 0,11 10-6,-15-11-11,7 0-10</inkml:trace>
  <inkml:trace contextRef="#ctx0" brushRef="#br0" timeOffset="10964">2203 1007 2,'0'0'6,"0"0"1,0 0-2,0 0 2,0 0 0,6 20-2,0-2 0,1 7 2,0 8-1,5 10 1,2 6-1,3 11-1,2 5 0,5 7 0,-2 6-2,6 6 1,-2-1-2,2-4-1,-4-7-1,-1-6 1,-2-12-1,-3-10 0,-4-15-3,-4-14-6,-10-15-10,15-5-12,-19-19-1</inkml:trace>
  <inkml:trace contextRef="#ctx0" brushRef="#br0" timeOffset="11437">2315 1011 9,'0'0'9,"0"0"0,0 0-1,0 0-2,0 12 1,4 1-1,1 7 2,1 8-2,7 13 0,-3 5 1,6 12-1,0 6-1,6 8-1,-1 2-1,3 3 1,1-5-2,-2-1-1,3-4 0,-3-3 1,0-8-2,-5-6 1,-1-10-1,-2-5 1,-6-8 0,0-4 0,-5-9-1,2-4 1,-6-10 0,0 0 0,0 9-1,0-9 1,0 0 0,0 0-1,-10-8 1,10 8-1,-12-4 0,12 4 0,-13-5 2,13 5-2,-15-3 0,5 3 0,-1-3 0,-2 3 1,-2-3-1,-1 3 0,-3-4-3,-1-2-13,-5-2-17,8 5-2,-9-8 0</inkml:trace>
  <inkml:trace contextRef="#ctx0" brushRef="#br0" timeOffset="15973">825 604 9,'125'-21'6,"-56"11"-1,4 1-1,2 3-1,1 1-2,0-1 1,0 3-1,-3-1 2,-2 1-1,-6-2 0,-2 0 1,-5 0 0,-5-2 0,-8 1 1,-5 2-2,-8-1 1,-7 2-2,-4 0-1,-8 3 0,-4 0 0,-9 0-4,11-3-10,0 9-13</inkml:trace>
  <inkml:trace contextRef="#ctx0" brushRef="#br0" timeOffset="31539">1318 32 4,'0'0'6,"-4"13"-1,4-2-3,0 4 1,0 2-1,0 4 0,4 2 1,0 2 0,-1-2-2,1-1 1,-1-3 0,-3-2-1,5-4 0,-5-4 0,0-9 0,4 10 0,-4-10 0,0 0 1,0 0-1,0 0 0,-12-12 1,12 12-2,-10-19 0,4 7 0,-1-2 0,1-2 0,-2 1 0,3-1-2,0 2 2,-1-1 0,3 2 0,3 2 0,-3 2 0,3 9-1,0-16 1,0 16 0,12-11 0,-12 11-1,19-12 2,-3 6 0,4 0 1,3-1-1,5 0 2,2-1-1,5 0 2,0 2-1,2-1-1,0 3 1,-1 1-2,-2 3 2,-2-4-2,-4 4 0,-2 0 0,-4 0-1,-2 0 1,-5 0 0,0 0 0,-5 0-1,0 0 1,-10 0-1,12 0 1,-12 0-1,0 0 2,10 0-1,-10 0-1,0 0 1,0 0 1,0 0-2,0 0 1,10 0-1,-10 0 0,0 0 0,0 0 1,0 0-1,0 0 0,0 0 1,0 0-1,0 0 1,0 0 0,0 0 1,0 0-2,0 0 1,0 0-1,0 0 0,8 13-1,-8-2 1,0 6 0,4 1 0,-4 7-2,3 4 2,-3 3 0,5 1 2,-2 0-2,-3-2 0,5-2 1,-5-3-1,5-4 1,-5-6-1,4-2 1,-4-5 0,0-9 0,0 9 0,0-9 1,0 0 1,0 0 1,0 0 0,0 0-1,-7 0 0,7 0-1,-16-12 0,2 7 1,-5-4-1,-4 0-2,-6 0 0,-3 0 0,-4 1 0,-4 1-2,-2 3 2,-1 0 0,0 4-1,4 0 1,2 0 0,4 0 0,5 0 0,6 3 0,5-3-2,5 0-1,12 0-1,-11 0-3,11 0-5,0 10-15,0-10-8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6:10.707"/>
    </inkml:context>
    <inkml:brush xml:id="br0">
      <inkml:brushProperty name="width" value="0.10583" units="cm"/>
      <inkml:brushProperty name="height" value="0.05292" units="cm"/>
      <inkml:brushProperty name="color" value="#29A229"/>
      <inkml:brushProperty name="fitToCurve" value="1"/>
    </inkml:brush>
  </inkml:definitions>
  <inkml:trace contextRef="#ctx0" brushRef="#br0">278 2275 9,'0'0'15,"0"0"-2,0 0-3,0 0 0,0 19-2,0 1-1,4 8 1,1 10 0,4 11-1,1 7-1,5 11 2,1 9-4,8 13 1,4 10-2,7 10 0,0 11-2,7 6 1,-1 4-2,2 2 0,0-4-2,-2-6 2,-3-14 2,-5-11-2,-2-19 1,-6-12-1,-3-16-1,-4-17-7,0-14-5,-6-12-19,-7-24-1,1-6-1</inkml:trace>
  <inkml:trace contextRef="#ctx0" brushRef="#br0" timeOffset="835">313 2256 17,'-9'-5'17,"9"5"-9,0 0 1,15-7-3,-3 7-1,7 4-1,8 2 1,8 2-2,6 3 0,11 2 1,9 2-1,13-1-1,8 1 0,13-5 0,8-2-2,11-4 1,12-4 0,5-5-1,9-3 0,8-1 0,1-6 0,2 2 1,0-4-1,-7 2 1,-7-2 1,-1 2 0,-14-3 1,-9 3 1,-14 0-2,-9 2 2,-15 0-2,-9 1-2,-12 4-3,-13-3-7,-13 5-6,-6 6-16,-22 0-2</inkml:trace>
  <inkml:trace contextRef="#ctx0" brushRef="#br0" timeOffset="1444">3316 2116 3,'0'-28'20,"0"17"-3,0 0-1,0 11-4,0 0-4,0 0 1,-11 23-2,11 0-3,-5 11 0,2 11-1,3 15 0,-6 11 0,0 12 0,-3 10-1,-4 11-1,-3 10 1,-5 5-1,-2 1 0,-4-2 1,-2-6-1,0-6-1,1-9 0,1-11-1,6-12-5,-1-14-5,5-7-13,7-8-9,-5-13 0</inkml:trace>
  <inkml:trace contextRef="#ctx0" brushRef="#br0" timeOffset="2090">595 4006 3,'47'0'6,"-13"3"-1,4 3 0,12 2 3,4 1-1,11 2-1,10 0-1,7-1 2,11-1-1,9-5 1,10-4-1,10 0 0,13-8 1,7-1-1,7 0-1,4-3-2,3-2 0,-3 0-1,-4-1-1,-12-1-1,-16-3 0,-11 1-3,-16-5-4,-19-2-16,-11 4-8,-29-9 0</inkml:trace>
  <inkml:trace contextRef="#ctx0" brushRef="#br0" timeOffset="2707">517 2522 3,'-9'-28'27,"9"28"-12,-3-12-3,3 12-4,0 0-3,10 19-2,4 1-1,5 5 0,10 7 1,10 6 1,14 6-1,13-1 1,13 2-2,15-6 1,17-6-1,12-7 0,11-7-1,11-11 2,6-8-3,5-3 2,2-7-2,-5-3 1,-5-3 1,-13 0-1,-7-1 0,-15-1-1,-15 1 2,-16 4-2,-16 1-2,-15 1-4,-18 3-13,-21-1-13,-12 9 1</inkml:trace>
  <inkml:trace contextRef="#ctx0" brushRef="#br0" timeOffset="3181">647 3293 2,'-15'-7'17,"4"0"-3,11 7-6,0 0 0,0-10 0,0 10-1,16-4-1,-1 4-1,8 3 1,9 4 1,11 1-2,13 7 0,11 2 0,17 2-2,12 2 1,18-3-2,10-2-1,10-4 0,7-3-1,8-3 0,0-6 0,1-4 1,-7-7-1,-9-2 1,-11-4-1,-10-2 1,-13-5 0,-17 0-1,-15-1-1,-15-3-3,-13 1-11,-12 1-15,-22-6-3,-6 7-1</inkml:trace>
  <inkml:trace contextRef="#ctx0" brushRef="#br0" timeOffset="4046">1016 2358 8,'-7'-23'23,"7"14"-7,0 9-1,0 0-5,0 0-2,0 13-3,7 15-2,1 14-1,3 10-1,4 19-1,4 13 1,3 16-1,4 12-1,2 4 1,1 7-1,4-2-1,-1 0 0,2-4 0,-3-9-2,2-6-2,-4-12 0,-1-12-2,-3-12-4,-2-12-6,2-8-10</inkml:trace>
  <inkml:trace contextRef="#ctx0" brushRef="#br0" timeOffset="4421">1695 2330 13,'8'-39'27,"-8"39"1,0 0-19,-4 18-6,4 11-2,7 16 1,-1 16-1,1 17 0,1 19 0,5 17 0,-1 9 0,2 7 1,4 4-1,0-4-1,1-2 0,0-9-1,3-11-1,-3-15 1,-1-16-3,0-18-4,-5-13-4,-1-22-14,3-11-3</inkml:trace>
  <inkml:trace contextRef="#ctx0" brushRef="#br0" timeOffset="4760">2442 2248 10,'45'-37'28,"-35"33"0,-3 14-18,-2 16-6,-5 14 0,5 17-2,-5 20 2,-7 16-2,0 21 1,-1 17-1,0 12-1,0 6 0,-1-1 0,3-3-1,3-6-2,3-13-3,3-16-9,8-13-16,-7-29-1</inkml:trace>
  <inkml:trace contextRef="#ctx0" brushRef="#br0" timeOffset="7182">38 258 19,'-10'-18'15,"10"18"-5,0 0 0,10 20-1,2 7-1,6 12-2,4 14 2,9 13-1,6 15-3,6 14 0,4 14-1,6 8-1,3 10-1,2 4 0,-3 2-1,0-1 0,-3-6 0,-3-8 2,-2-14-2,-4-11 0,-7-18 0,-5-13 0,-3-14-3,-6-14-3,-3-10-4,-6-11-10,-13-13-10,11-7-2</inkml:trace>
  <inkml:trace contextRef="#ctx0" brushRef="#br0" timeOffset="7791">0 239 7,'6'-11'15,"7"5"0,4 0-3,9-2 1,10-1-3,9-2-1,10-2 1,8-2-5,9 1 0,6-4-2,7 2-1,3-3-1,3 2 1,-4-1-2,2 4 0,-7 1 0,-5 2 1,-9 4-1,-7 2 0,-13 5 0,-8 0 0,-10 8 1,-7 0-1,-9 4 2,-5 3-1,-6 2 0,-3 4 0,0 4 0,-3 3 0,-2 10 0,5 6-1,-3 7 0,3 11 2,6 10-2,5 8 1,2 10 1,4 10-2,3 8 1,3 8-1,4 5 2,0 4-2,-1 3 1,-2-1-1,-2 1 1,0-6 0,0-9 0,-5-8-1,0-12 0,1-9 1,-1-13-1,0-12 0,-1-12 0,-3-11-4,2-8-12,-4-8-13,-11-20-6,17 0 1</inkml:trace>
  <inkml:trace contextRef="#ctx0" brushRef="#br0" timeOffset="9107">2866 216 1,'21'-8'18,"-21"8"-1,6 10-4,-11 11 0,-7 12-4,-4 15-3,-5 17 2,-5 15-5,-7 19-1,-4 14-1,-7 14 0,-1 6 1,-4 4-2,-1 2 1,-2-4 0,4-2 0,1-11-1,5-11 1,4-14-1,6-15-1,7-12-4,3-14-6,6-16-5,5-8-9,-4-20-6</inkml:trace>
  <inkml:trace contextRef="#ctx0" brushRef="#br0" timeOffset="9588">2898 283 16,'-17'-12'18,"17"2"-10,10 8 1,9 2-2,6 0-2,14 0-2,5 7 1,17-1-1,8 6-1,11 4 0,6 3 0,4 6-2,1 3 0,-1 1 0,-7 0 0,-5 1 1,-10 0-1,-10-4 1,-12-2 2,-8-6 0,-10-3 1,-6 1 1,-10-5 0,-5 4 1,-11 0-1,-4 5-1,-9 6 1,-6 9-2,-9 9 0,-6 11-2,-8 14 0,-6 12-1,-5 13 0,-10 11 0,-5 6 0,-4 4 1,-3 2-2,0-5 2,4-10-1,4-9 0,8-14-3,10-13-6,11-12-11,13-10-12,2-18-1,12-8 0</inkml:trace>
  <inkml:trace contextRef="#ctx0" brushRef="#br0" timeOffset="10482">1617 579 4,'3'-22'14,"13"14"-2,7-1-4,9 0-1,9-1 1,8 2-1,9 1-3,8 1 0,7-1-2,6 2-1,0 1-1,-2-2-1,0 2 0,-6-1-4,-6 2-5,-10-5-7,-4 8-10</inkml:trace>
  <inkml:trace contextRef="#ctx0" brushRef="#br0" timeOffset="10798">2411 502 4,'0'0'14,"0"-11"2,0 11-7,0 0 2,0 0-1,6 18-2,-1 2 0,2 5-2,2 11-1,2 10 0,1 12-1,0 7-1,2 9-1,-1 5-2,0 5-4,-5 1-5,2 3-14,-7-8-8,9 1-1</inkml:trace>
  <inkml:trace contextRef="#ctx0" brushRef="#br0" timeOffset="11535">1603 626 7,'7'-10'15,"-7"10"0,0 0-3,0 0 3,0 0-3,7 24 2,2 8-4,-3 11 0,4 20-3,-2 16 3,3 19-4,-4 17-2,3 19-1,-6 11-4,2 6-8,-2 9-26,7 7 2,-5-5-5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4:39:00.907"/>
    </inkml:context>
    <inkml:brush xml:id="br0">
      <inkml:brushProperty name="width" value="0.10583" units="cm"/>
      <inkml:brushProperty name="height" value="0.05292" units="cm"/>
      <inkml:brushProperty name="color" value="#29A229"/>
      <inkml:brushProperty name="fitToCurve" value="1"/>
    </inkml:brush>
  </inkml:definitions>
  <inkml:trace contextRef="#ctx0" brushRef="#br0">-1 98 13,'0'0'13,"0"0"0,-3 12-4,3-12 0,0 21-3,4-2 0,0 6-2,3 6-1,0 6 2,4 5-1,0 7-1,1 8 1,4 9-1,1 5-1,0 9 1,2 5 1,1 7-2,2 0 1,3 3-1,0-5 0,2-1-1,-1-8 1,1-6-1,-1-9-1,2-3 1,-4-9 0,-1-5-1,-5-6 2,0-4-1,-2-6-1,-3-3 2,-1-4-1,-2-4-2,0-4 2,-3-4-2,0-3 1,-7-11 0,10 14-3,-10-14-3,0 0-17,11-6-9,-15-9-1</inkml:trace>
  <inkml:trace contextRef="#ctx0" brushRef="#br0" timeOffset="760">673 87 15,'-3'18'15,"3"-1"-3,6 8-2,3 10-2,1 8-4,3 10 1,3 12-2,2 10 0,0 9 1,4 8-2,-3 5 1,2 5 0,-2 2 0,2 2-2,-2-3 1,0-4 0,0-10 0,2-7-1,-3-11 0,4-7-1,-3-11 1,0-8-1,-1-9 1,-1-7 1,-1-6-1,-2-4-1,-3-6 1,-2-2-1,-9-11 0,11 10-2,-11-10-10,0 0-18,0 0 0,-6-17-1</inkml:trace>
  <inkml:trace contextRef="#ctx0" brushRef="#br0" timeOffset="1430">1421 116 15,'-6'-9'19,"6"9"-4,0 0-2,-7-9-3,7 9-1,0 16-3,0 5 0,0 9-4,5 13 1,-1 14-2,1 17-1,2 17 1,0 14-1,1 14 1,2 4-1,-3 4 2,3 1-2,-2-7 1,1-10-1,-1-14 1,-1-14-1,3-18 1,-3-13-1,0-16 0,-2-10 0,1-12-2,-6-14-9,0 0-19,16-20 0,-16-4-2</inkml:trace>
  <inkml:trace contextRef="#ctx0" brushRef="#br0" timeOffset="2098">2206 0 3,'0'0'15,"0"0"0,0 13-6,0-2 1,0 7-4,4 9-1,-1 11-2,4 12 1,-3 11-2,3 13 0,-3 11-1,1 10 1,-5 8 2,3 5-1,-3-1 0,-5 0 1,1-9-1,-2-7 1,-2-12-1,1-11 1,0-15 0,0-9-1,-4-14 0,5-7-1,-6-9 2,4-3-3,-1-4 2,9-7-1,-15 12-2,15-12 0,-13 14 0,7-4 0,6 0 0,-4 0-2,4-1 2,0 2 0,0-2-1,0-9 1,0 15-2,0-15 1,4 9-4,-4-9-7,0 0-20,0 0-1,0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8T06:38:33.027"/>
    </inkml:context>
    <inkml:brush xml:id="br0">
      <inkml:brushProperty name="width" value="0.10583" units="cm"/>
      <inkml:brushProperty name="height" value="0.10583" units="cm"/>
      <inkml:brushProperty name="color" value="#7F7F7F"/>
    </inkml:brush>
  </inkml:definitions>
  <inkml:trace contextRef="#ctx0" brushRef="#br0">1022 2780 7,'0'0'12,"0"0"3,0 0-7,0 0 4,-41 42-1,41-42-2,0 0-2,0 0-1,0 0 0,0 0-2,0 0 2,34-19-5,-12 15 0,2-14 0,2 8-1,1-13 0,-2 10 1,0-5-1,-4 18 0,-5 3 2,-3 3 0,-1 7-1,1 0 0,-5 4 0,0-5 0,-2 5 0,0-7-1,-6-10 1,6 14-1,-6-14 0,0 0 0,0 0 0,0 0 1,13-15-1,-7 2 0,2-5 0,0 2 0,2-4 0,-2 5 0,2-1 0,-3 6 0,-7 10-1,10-7 1,-10 7 1,10 18-1,-10 0 0,6-1 1,-2 4 1,-1-3-2,2 5 1,1-7-1,-2-4 0,6-5 0,1-2 2,2-5-1,0-8 1,5-1-1,0-2 0,0-3 0,2 0 1,-5 0-1,1 1 0,-1 1 0,-3 0 0,-2 7 0,-1 3 0,-9 2 0,16 5-1,-16-5 1,13 19 0,-9-5 0,3 4 0,0-4 1,-1 2-2,0-4 2,-1-1-2,-5-11 0,14 14 1,-5-14-1,1 0 1,8-5-2,-6-4 2,8-3-2,0-3 1,0-2-1,1-4 1,0 2-2,-2-1 0,-3 0 2,1 3-3,-5 4 3,-1 2-2,-2 7 2,-9 4 1,16 5-1,-9 6 0,0 4 1,0-1 1,0 2-1,0-2 3,1-4-4,-1 3 0,2-7 0,1-3 1,1-3-1,1-4 0,5-3 1,2-4-1,2-2 0,1-4-1,1 0 1,0 0-3,-3 0 3,0 3-3,-4 2 3,-4 6-2,-3 6 2,1 0 0,-10 0 0,11 20 2,-7-5-1,-1 6 3,3-1-4,-2 2 3,-1 1-3,0-5 2,1-4-2,-4-14 0,14 15 0,-4-15 0,3-6 0,2-3 0,2-5 1,4-3-1,0-4 0,3-2-1,2 1 0,-1 3-1,-1 0 1,-3 7-2,0 4 1,-2 8 0,-4 11 1,-1 3 3,-5 5-2,-2 3 3,-2 2-3,2-2 3,-2-2-3,0-2 1,3-10-1,2-3 0,5-5 1,0-7-1,6-1 0,2-2 0,2-2 0,-3-7-2,6 8-7,-8-3-25,0-4-5,1 7-1</inkml:trace>
  <inkml:trace contextRef="#ctx0" brushRef="#br0" timeOffset="1">962 3485 12,'0'0'28,"0"0"-16,0 0-3,0 0 1,0 0-1,0 0-2,0 0 0,0 0-3,-9-42 1,9 42-2,0 0 1,0 0-2,0 0 0,0 0 0,0 0 1,0 0-1,44-7 2,-44 7-2,7 42-1,13-10-1,-4 1-1,5 6 1,-1-6-2,1 2 2,0-19 2,2-14-2,-2-15 2,3-9 0,3-5-1,0-6 1,1-1 0,-1 1-1,-5 2-1,0 5 1,-6 8-1,-2 8 1,-2 10 0,-1 6-1,-1 9 1,2 5 0,0 6 0,0 2 1,4 2-2,-1-2 2,2-1-2,-1-7 0,-2-4 1,1-6-1,1-10 1,-1-5 0,0-7 0,2-6 0,1-5-1,0 1 1,-2-2 0,1 1-1,-4 3 0,-2 8 1,1 4-1,-2 8 0,-10 0 0,20 18 0,-10 0 0,3 1-1,0 2 1,1 0-1,-1-2 0,-1-3 0,1-4 0,-3-6 1,5-6-1,-3-6 2,1-6-1,3-7 1,1-1-1,1-5 1,1 0-1,-3-1 0,2 2 1,-3 5-1,-1 1 0,-3 6 0,-1 2 0,-10 10 0,13-4 1,-13 4-1,10 20 1,-7-3-1,0 7 1,-3 2-1,6 0 1,-3-1-1,3-2 0,1-5 0,4-5 0,3-9 0,3-8 0,3-6 0,3-7 1,3-5-1,1-4 0,-3-3 1,2-2-1,-2 2 1,-2 1-1,-4 5 0,-2 3-2,-3 10 2,0 6 0,-3 8 0,-1 6 0,-2 3 1,0 5-1,-1 1 0,1 2 2,-1-3-2,0-1 0,1-5 0,-7-12 0,21 11 0,-6-11-1,2-11 0,4-3 1,0-4-1,4-8 1,0 0-1,1-2 1,-2 3 0,1 0 1,0 7-1,1 5 0,-2 5 0,0 8 1,0 0-1,-4 8-1,-3-3 1,-3 3-2,-2-1 0,-12-7-9,11 0-26,-11 0-1,-5-9-3</inkml:trace>
  <inkml:trace contextRef="#ctx0" brushRef="#br0" timeOffset="2">957 4290 10,'-50'53'17,"50"-53"-5,0 0 0,0 0 1,0 0-2,0 0 0,0 0-2,0 0 0,0 0-1,10 38-5,23-65 0,1-9 0,1 4-2,2 1 1,-2 8-1,-6 11-1,-3 17 2,-12 15 0,-3 6-1,-3 6 1,-1 0 0,-1 1 0,-2-5-1,1-3 0,-5-6-1,6-6 1,-6-13 0,14 6 0,-2-15 0,3-5 2,3-5 0,1-3-2,2-5 1,2 0 0,-1-3-1,1 3 0,-3 4-1,-1 5 1,-3 7-1,1 7 1,1 7-1,-1 11 1,1 5-1,-2 7 1,3 3 0,-3 1 0,1-3-1,-2-1 0,-2-6 1,0-7-1,-1-7 0,1-6 1,0-11 0,1-5-1,1-3 1,1-5 0,0-4 0,-2 1-1,6 0 0,-1 2-1,-3 4 0,-1 6-1,1 4 1,-4 7 0,3 7 0,-2 5 1,-3 3 0,-2 7 0,0 0 1,1 1-1,1-1 0,-3-3 1,2-6-1,0-4 0,2-5 0,3-9 0,0-6 1,4-6-1,0-4 0,3-3 1,0 0-1,2 2 0,-4 4 0,0 5 0,-1 8 0,-2 9 0,0 2 0,-1 9 0,-3 7 0,0 3 1,-1 3-1,-2-2 1,-1 3-1,-1-4 0,0-3 0,-2-6 0,-5-12 0,15 9 0,-15-9 0,18-10 0,-6-4 0,3-3 0,0-5 0,2-2 1,0-2-1,0 0 0,-1 4 0,-3 3 0,-1 4 0,0 8 0,-3 7 0,1 9 0,-3 4 0,0 7 0,-2 3 1,0 3-1,5-2-1,-6 0 1,4-6-1,0-1 0,0-8 1,2-4-1,2-5 0,3-10 0,-2 0 1,3-6 0,-2-1 0,3-5 0,-1 1 0,-1 0 0,0 4 1,1 4-1,-2 5 0,0 8 0,0 3 0,-1 6 1,0 3-1,-3 5 0,1-2 0,-2-1 0,-2 0-3,-7-14-3,15 20-17,-15-20-16,13 0-2,-13 0-1</inkml:trace>
  <inkml:trace contextRef="#ctx0" brushRef="#br0" timeOffset="3">993 5032 16,'-43'31'18,"43"-31"-7,0 0 2,0 0-2,-42 25-4,42-25 2,0 0-3,0 0-2,0 0 0,0 0 1,0 0 1,0 0-2,0 0 0,0 0 2,0 0-1,42 45-2,-42-45-1,0 0 1,0 0-2,25 45 0,-25-45 0,0 0 0,0 0-1,0 0 0,0 0 1,0 0-1,43-11 0,-43 11 0,0 0 0,0 0 1,22-55-1,-24 64-1,22-31 1,-2 5 0,3 17-1,-3 7 1,3 13 0,-2 2 0,3 6-1,-4-6 2,-1-3-1,0-3 1,1-7 0,-1-6-1,1-6 2,2-6 0,0-8 0,0-4-1,1-7 0,3-1 0,-1 0 0,-1-2-1,-1 5 0,-5 3 0,-1 8 0,0 4 1,-5 11-1,-10 0 0,16 14 1,-11 3 0,-1 4-1,-2 4 1,2-1 0,-4 1-1,5-4 1,-5-4-1,3-2 0,-3-15 0,10 9 0,-1-15 0,3-5 0,1-7 1,3-3-1,4-5 1,-1 0 0,0 0-1,1 3 0,-2 4 0,1 4-1,-3 6 2,1 4-2,-2 7 0,-1 7 0,1 4 1,-3 4-1,1 2 1,-6 3 0,3 2-1,-2-4 1,-3-3 0,2-4 0,-7-13 0,15 11 0,-3-11 1,0-11-1,2-2 0,2-4 0,2 0 1,1-3-1,-1 1 0,1 1 0,-3 3 0,2 6 0,-4 3 0,3 6 0,-2 8 1,0 5-1,-1 4 0,0 4 0,-2 4 1,-2-1-1,0 1 1,-3-6-2,-2-2 2,0-5-2,-5-12 1,16 9 0,-7-13 0,4-6 1,2-4-1,1-5 0,2-4 0,1-5 1,2 1-1,-3-2 1,0 1-1,0 4 1,-2 4-1,0 7 0,-1 6 1,6 7-2,-3 7 1,-1 8 0,1 5 0,-2 3-1,1 4 1,-3-3 0,1-2 0,-8-3 0,-2-4 0,-5-15 0,15 10 0,-15-10 1,14-18-1,-5-1 0,4-2 1,-1-4-1,4-1 0,1 2 1,1 2-1,4 9 0,1 6 0,1 11 1,2 5-1,0 7 0,-1 2 1,0 5-1,-2-3 0,-3-3 0,-3-5-2,-3-3-5,-14-9-31,7-9-1,-7-3-3,-14-8 1</inkml:trace>
  <inkml:trace contextRef="#ctx0" brushRef="#br0" timeOffset="4">1030 5791 12,'0'0'16,"0"0"-2,0 0 0,0 0-4,0 0 0,0 0 1,-36 58-2,36-58-1,0 0-1,-6 57-3,6-57 0,0 0 2,0 55-2,0-55-1,0 0 0,0 0-1,33 6 0,-18-12-1,1-17-1,3-2 0,-1-6-1,2 5 1,-1 3-2,-2 17 2,-1 6 1,2 6 0,0 6 0,-2 4 1,0 5-1,0 0 1,-1-1-2,-2-1 2,-4-3-2,1-4 1,1-3-1,-1-9 1,3-2 1,-1-9-2,3-6 2,1-3-2,3-2 2,2-1-2,1-2 1,0 1-1,-1 6 0,2 6 0,-1 6 1,1 6-1,-1 3 1,-4 8 0,-1 4 0,-3 4 0,1 1 0,-7 1 0,2-1-1,-4-3 1,2-6 0,-8-11 0,15 8 0,-4-15 0,0-3 0,5-7 0,4-5-1,1-1-1,1 0 1,2-3-1,-2 5-1,-1 2 1,1 6 0,-1 4 0,-5 7 2,2 4-1,-2 7 1,0 3-1,0 4 1,-2-1-1,-2 2 0,-1-4 0,0-2 1,-1-4-1,0-7 0,3 0 0,5-7 0,-2-5 1,6-3-1,1-6 1,2 1-1,-2-2 0,0 3 0,-3 2 0,-2 3 0,-2 7 1,1 7-1,-1 6 0,-4 5 0,4 5 0,-3 3 1,0 1-1,-1 1 0,0-1 0,-2-3 1,1-2-2,-1-3 1,0-5 0,0-4 1,1-3-1,2-8 0,2 1-1,4-3 1,-1-2-1,1 0 0,0 2 1,-1 1-1,1 2 1,-1 2-1,-2 5 1,-1 8 1,1 2-1,-1 3 0,-2 4 0,0 1 0,-1 0 1,1-3-1,-2-1 0,-2-4 1,0-6-1,1-4 0,-10 0 0,16-10 0,-16 10-1,16-18 0,-7 8-1,-2-3-3,3 7-4,-10-6-18,0 12-13,0 0-2,0 0 2</inkml:trace>
  <inkml:trace contextRef="#ctx0" brushRef="#br0" timeOffset="5">1156 6546 27,'-10'5'31,"10"-5"-18,0 0-4,0 0-3,0 0 0,0 14-2,0-14 0,-4 19 0,4-3-1,0 0 1,0 4-1,0-2 1,0 3 0,0-5 1,0-1-4,0-6 1,0-9 0,11 9 0,-11-9-1,18-16 1,-6-1 0,1-4-1,4-5 1,-1-2-1,2 0 3,-1 0-4,-2 2 1,-2 7-1,-1 6 0,-1 6 1,2 7 0,-3 13 0,0 3 0,0 6 1,2 6-1,-1 2 1,1 1-1,-2-2 0,2-4 0,-1-5 0,1-6 0,3-6-1,3-8 1,3-3 0,2-9 0,1-2 0,2-7 1,-1-2-1,0-1-1,-2 2 1,-3 2-1,-2 6 0,0 1 0,2 9-1,0 8-1,-3 5 2,2 5-1,-4 2 1,1 4 0,-2-1 0,-1 2-1,-7-3 2,-3-4-1,2-2 0,-5-12 1,10 12-1,-10-12 0,15-7 0,-5-3 1,5-3-1,1-3 1,4 0-1,-2-2 1,4 2-1,1-1 0,0 7 0,-1 3 0,-1 1-1,0 6 1,-2 6 1,0 3-1,-3 2 1,0 3-1,-4 2 1,0-1 0,-3 1-1,0-3 0,-4-3 0,-5-10 0,15 10 0,-15-10 1,18-5-1,-10 1 0,2-2 0,1-1 0,0 2 1,2-2-1,-2 2 0,1 1 1,-1 4-1,1 0 0,1 0 1,1 4-1,-1 3 0,3 0 1,-1 1-1,1 1 2,2 1-2,2-3-2,-2 0 2,1-3 0,-2-4 0,0 0 0,-1-8 0,1 1 0,-5-6 2,1 1-2,-3-1 1,3 2-1,-4 0 1,-9 11-1,16-14 0,-16 14 1,9 3-1,-9-3 0,6 17 0,-6-2 1,3 1-1,0 1 0,-3 2 0,7-1 0,-4-2 0,1-2 0,0-1 0,0-4 0,-4-9-1,12 11-2,-4-6-5,-8-5-11,16-10-22,-1 0 0,2-4-3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06:07:54.844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-4 290 53,'-5'-39'41,"21"7"-2,12-2-3,8-7-30,13 0-5,11 4-1,5 4-1,1 12-3,-6 6-4,3 15-12,-11 6-17,-11 8-1,-9 8-3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4:17.900"/>
    </inkml:context>
    <inkml:brush xml:id="br0">
      <inkml:brushProperty name="width" value="0.10583" units="cm"/>
      <inkml:brushProperty name="height" value="0.05292" units="cm"/>
      <inkml:brushProperty name="color" value="#29A229"/>
      <inkml:brushProperty name="fitToCurve" value="1"/>
    </inkml:brush>
  </inkml:definitions>
  <inkml:trace contextRef="#ctx0" brushRef="#br0">-3 147 16,'-12'0'18,"12"0"-4,-11 0 0,11 0-3,0 0 0,0 0-2,0 0-2,19 6 0,-2-6-1,10 3 0,7-3 2,13 0-3,11-4-1,14 0 0,10-3-1,10 0 1,6-5-1,8 2-1,5-4-1,2 2 1,-4-2-1,0 2 1,-6 0-1,-5 1 0,-9 1 1,-8 2-2,-14 1 1,-10 1 0,-10 2-1,-13 1 1,-9 3-1,-7 0 0,-8 0 0,-10 0 1,0 0-1,0 0 1,0 0-1,0 0 0,0 0 1,0 0-1,0 0 0,0 0 0,0 0 0,0 0 0,0 0 0,6 9 0,-6 0-1,-4 3 1,1 4 0,3 4 0,-5 4 0,5 2 1,-3 1-2,3 1 2,-3 0-1,3-1 0,0-5 0,5-2 0,-5-4 0,6-3 0,-6-3 0,0-10 1,4 11-1,-4-11 1,0 0 0,0 0 0,0 0 0,0 0 0,-9-7 0,9 7-1,-20-10 1,0 6-1,-4-1 0,-7 0 0,-5 5 0,-10-4 0,-9 4-1,-7 0 1,-11 6 0,-7-3 0,-7 2-1,-5 1 1,-5 2-1,1 0 1,0 1 0,2 0 0,9 0-1,5 0 1,10-3 0,8 0 0,9-1 0,10-1 0,9-4 0,8 0 1,8 0-1,6 0 0,12 0 0,-12-8 0,12 8 0,0 0 0,0 0 0,3-11-1,-3 11 1,0 0 0,0 0 0,0 0 0,0 0 0,0-9 0,0 9 0,0 0 0,0 0 0,-4-9 0,4 9 0,0 0 0,-8-14 0,8 14 0,-4-14 0,4 14 0,-6-18 0,2 8 1,-1-1-1,-1 0 0,1 0 0,0 2 0,-1 0 0,0-1 0,2 1 0,-1 0 0,1-1 0,1 1 0,0 0 0,3-1 0,-3-1 1,3 1-1,0-1 0,0 0 1,0 1-1,0 0 0,0 1 1,0 9-1,0-14 1,0 14-1,0 0 0,0-11 0,0 11 0,0 0 0,0 0-1,-3 11 1,3-1-2,-4 0-2,4 8-9,4 2-25,-1-3 0,7 1-1,-1-6-1</inkml:trace>
  <inkml:trace contextRef="#ctx0" brushRef="#br0" timeOffset="1">92 268 3,'10'-4'11,"-1"4"1,2-6-1,8 4-3,6 2 4,9-7-1,9 7-3,10-8 1,10 4-1,8-5-3,10 2 1,5-3-1,7 0-2,1 0 0,0 1-1,-4 1 0,-4 2 1,-6 0-1,-6 3-1,-12 3-1,-8 0 2,-14 0-2,-7 0 1,-10 0-1,-6 0 1,-17 0 0,0 0-1,0 0 1,-14 6-1,-4-6 0,-7 0 1,-6 3-1,-7 0 0,-8 0-1,-11 0 1,-6 0 0,-5 3 0,-6 1 0,-7 2 0,-4-1-1,-2 1 1,-2 2 0,1 0 0,4 2-1,6-3 1,4 1 0,10-3 0,9 2 0,10-4 1,12-1-1,10-2 0,11-3 0,12 0 0,10 0 1,13 0-1,12-3 0,13-1 1,13-1-1,12-2 1,11-2 0,10 0 0,8-3 0,7 3 1,2-2-1,0-1 1,1 1-1,-2 1 2,-4-2-1,-5 1 0,-9 1-1,-9 0 0,-12 0 0,-9 4 1,-15-1-1,-9 1 0,-14 2 0,-9 4 0,-15 0 0,0 0 0,-15-8-1,-3 8 1,-6-5-1,-3 5-1,-4-5 1,-2 2-1,0 0 0,-1-2 0,3 2-1,-2-1 1,3 1-1,1-2 0,3 1 1,0 0 0,2 1-2,2-1 1,4 1 1,0 3 1,4-4-1,0 4 1,3 0-1,11 0 1,-14 0 0,14 0-1,-9 0 1,9 0 0,0 0-1,0 0 1,0 0 0,0 0 1,-10 7-1,10-7 0,0 0 1,0 0-1,0 0 1,0 0-1,16-4 1,-5 4-1,3-3 0,3 3 1,1-4-1,1 4 0,0 0 2,-3 0-2,-3 0 0,-4 0 2,-9 0-2,0 0 0,-26 11 0,1-4 0,-8 0 0,-8 2 0,-6 3-4,-8-2-3,7 2-18,3 2-10,1-8 0,15 2 0</inkml:trace>
  <inkml:trace contextRef="#ctx0" brushRef="#br0" timeOffset="2">1990 222 1,'-22'0'22,"22"0"-6,-12-4-2,12 4-3,0 0-2,0 0-1,18-3-2,-2 3 0,10 0-2,6 0 0,12-3 0,10 3 1,12-3-2,6 0 0,11-1 0,7-1 3,10-2-2,4 0 0,8 1-1,-1-1 1,3 1-2,-2-2 3,2 4-4,-6 0 1,-1 4-1,-7 0 0,-5 0 0,-8 0-1,-4 0 1,-8 4-1,-7-4 1,-9 5-1,-9-5 1,-9 4-1,-8-4 0,-7 0-1,-8 0 0,-7 3-2,-11-3-7,0 0-10,-11 0-15,-10 0-2,-7 0 0</inkml:trace>
  <inkml:trace contextRef="#ctx0" brushRef="#br0" timeOffset="3">404 618 2,'43'-3'13,"-10"-2"0,11 2 0,8-3-1,11 1-2,13-2-2,8 0-2,13-3 1,8-1-3,11 2 2,8-5-3,8 3 1,11-4 1,4 4 0,7-4-1,6 2-1,0-1 1,3 3 1,-1-2-3,0 4 0,-7-2 0,-6 3 0,-11 0-1,-9 4 1,-12 0-1,-10 4 0,-12 0-1,-14 0 1,-12 0-1,-13 4 0,-10 0-1,-12-4-2,-10 9-4,-14-9-11,-10 0-10,0 0-8,-31 6 1</inkml:trace>
  <inkml:trace contextRef="#ctx0" brushRef="#br0" timeOffset="4">472 870 1,'72'-3'15,"-28"3"0,6-4-3,6 1 1,9 3-3,8-4-1,9 1 0,9-1-1,11-1-3,7-3 1,8 0-2,7-3 1,7 1-1,3-5 2,9 1 0,2-3-2,4 0-1,1-2 1,2 3-1,1-3 2,-1 5-2,-5-2-1,-7 4 0,-9 0-1,-7 5 1,-14 0-1,-11 4 0,-18-1 0,-13 4-1,-17 0 0,-12 0 0,-14 0-4,-25 0-10,0 0-22,-9 0 0,-20 0-1</inkml:trace>
  <inkml:trace contextRef="#ctx0" brushRef="#br0" timeOffset="5">115 1499 3,'-10'0'17,"10"0"1,0 0-3,0 0-2,0 0-3,0 0 0,0 0-2,0 0-2,13-11 0,2 11 0,4-8-1,12 3 2,4-5-2,14 3-1,8-5-1,10-1 0,9-3 0,10 0 0,6-2 0,6 0-2,3-2 1,2 1-1,-1-1 1,-2 1-1,-7-1 0,-7 2 1,-11 2-1,-10 2 0,-12 2 0,-11 3 0,-9 1-1,-10 3 0,-7 5 0,-5-3 0,-11 3 0,9 0 0,-9 0 0,0 0 0,0 0 0,0 0 0,0 0 0,0 0 1,0 0-1,0 0 0,0 0 1,13 8-1,-13-8 0,9 0 1,-9 0 0,0 0-1,10 0 1,-10 0 0,0 0-1,0 0 1,0 0-1,0 0 1,0 0-1,0 0 0,0 0 1,0 0-2,0 0 2,9 12-2,-9-12 2,0 18-2,0-5 1,0 2 0,0 2 0,0 1 0,0 0 0,-5 1 0,5 0 0,0-1 0,-4-2 0,4-1 1,0-2-1,-4-1 0,4-3 0,0-9 1,0 13-1,0-13 1,0 0-1,0 0 1,0 0 0,0 0-1,-11 2 1,11-2-1,-10-4 1,10 4-1,-15-5 0,3 5 0,-1-4 0,-5 4 0,-4 0-1,-4 0 1,-5 0 0,-8 6 0,-7 0-1,-7 1 1,-8 2-1,-7 0 1,-6 3-1,-6 0 1,-4 0-1,-3 0 1,-2 1 0,1 0 0,2 0 0,5-4 0,5 0-1,7-4 1,8 0 0,9-5 0,8 0 0,10-5 1,9-1-1,5 1-1,8-3 1,3 1 0,9 7 0,-7-10 0,7 10-1,0 0 1,0 0-1,3-11 1,-3 11-1,0 0 1,0 0 0,0 0-1,9-6 1,-9 6 0,0 0 0,0 0 0,0 0 0,0 0 0,10-11 0,-10 11 1,4-12-1,-4 12 0,0-19 1,3 7-1,-3 0 0,0-1 1,0-2-1,-4 2 0,4-2 0,-4 2 1,4-1-1,-3 3 0,3 1 0,-3 0 0,3 10 0,0-12 0,0 12 0,0 0 0,0 0 0,0 0 0,0 0 0,0 0-1,0 0 1,8 10-1,-8-10 1,11 16 0,-3-7 0,2 1 0,3-1 0,3 0 0,4-1 0,6-1 1,5-3-1,5-1 0,8-3 0,4 0 0,9-7 1,4 1-1,9-3 0,4-2 1,5-2-1,3 0 0,3-2 0,-1 2 0,0 0 1,-5 0-1,-4 2 0,-8 2 0,-8 1 0,-9 3 0,-7 0 1,-9 5-1,-8 0 0,-8 0-1,-5 0 1,-13 0 0,13 4 1,-13-4-1,0 0 0,-15 10 0,1-7 1,-6 3-1,-6-2 0,-8 2 0,-9 0-1,-7 1 1,-8 2-1,-8 0 0,-9 2 0,-7 1 0,-3 1 1,-1-1-1,-1 3 0,5-3 1,5 2-1,8-4 1,13 0 0,10-3-1,11-2 1,11-5-1,13 0 0,11 0 1,13-5-1,10-3 0,15 1 1,8-1 0,12-4 0,9 2 0,7-1 0,4 0 0,2 1 0,-1-1 0,-3 3 1,-4 1-1,-8 2 1,-10 1-1,-10 4 0,-11 0 1,-12 0-1,-10 4 0,-11-4-1,-27 16 1,-7-6-1,-16 3 1,-12 2-1,-13 0 0,-8 3 0,-8-1 1,-2 2-1,0-1 0,2-3 1,7 0-1,8-3-1,8-3 0,9-4-1,9-5-8,15 0-23,11-4-1,12-7-1</inkml:trace>
  <inkml:trace contextRef="#ctx0" brushRef="#br0" timeOffset="6">1852 1357 13,'23'0'15,"-5"0"1,3-3 1,7 3-3,9-3-1,4-1-2,12 4-1,6-6-4,12 3 0,6-3 0,9 1-3,5-2 0,8 2-1,6-3 1,7 3 0,1-3-1,2 2 3,-3-1-2,3 3-1,-7-1 1,-3 2-1,-10 0-1,-8 3 0,-10-3 0,-10 3 0,-12 0 0,-12 0-2,-11 0 0,-13 3-2,-10 1-5,-9-4-13,-18 0-17,-3 4 1,-12-4-2</inkml:trace>
  <inkml:trace contextRef="#ctx0" brushRef="#br0" timeOffset="7">589 1790 8,'11'-4'11,"0"1"1,7 0 1,7 3 1,3-6 0,12 6-1,8-6-2,14 2-2,9-3-1,15 0-2,8-3 0,14 0-1,11-2-2,11 0-1,6-2 0,9 2 1,2-1-1,6 1 3,0-1-3,3 3 1,-5-2-1,3 1 0,-6-1 0,-3 4-1,-5-3 0,-6 4 0,-9 0 0,-6 3-1,-11 0 1,-14 4-1,-11 0 0,-15 0 0,-14 0-1,-14-3-1,-11 3-2,-18 0-4,-11 0-10,-11 4-12,-15-4-6,-8 0-4</inkml:trace>
  <inkml:trace contextRef="#ctx0" brushRef="#br0" timeOffset="8">623 1992 18,'-12'-6'16,"27"2"-7,3 1 1,10 3-1,9-5-1,11 5-1,11-4 3,14 4-3,5-3-1,13 3 1,9-6-1,12 6-1,7-8 4,11 4-4,8-4 0,11-2-1,6-2 3,8 0-3,2-3-1,4 2 1,-1-2-2,-3 2 1,-8 0-2,-9 5 1,-13 2-1,-13 1-1,-13 3 1,-17 2-1,-17 0 0,-15 0 0,-15 0 0,-12 0-1,-12 4-1,-11-4-4,-10 0-15,0 0-18,-20 0 3,1 0-5</inkml:trace>
  <inkml:trace contextRef="#ctx0" brushRef="#br0" timeOffset="9">215 2662 24,'0'0'21,"0"0"-3,0 0-6,0 0-1,0 0-4,-7 9-3,7-9-2,0 17-1,0-5 0,0 4-1,0 4 2,0 0-1,0 2 0,3 0 0,-3-2-1,3-2 1,-3-3 1,3-1-2,-3-5 1,0-9 0,5 14 0,-5-14 0,0 0 1,0 0-1,0 0 1,0 0-1,0-14 1,0 14 1,-8-20-2,3 6-1,0-4 2,1 2-2,-1-3 0,2 0 1,3 1-1,-3 1 0,3 0 1,0 5-1,0 0 0,0 12 0,4-13 0,-4 13 0,0 0 0,11-9 0,-1 9 0,1 0-1,6 0 1,5 0 1,7 0-1,8 0 0,6-5 1,8 1 0,7-4 1,8 0 0,3-5 0,8-2 0,1 1 0,3-2-1,0-2 2,-1 1 0,-7 0-2,0 2 1,-7 1-2,-7 4 1,-9-2-1,-7 5 1,-10 1-1,-6 3 1,-7-1-1,-6 4 0,-14 0 1,10-4-1,-10 4 1,0 0 0,0 0-1,0 0 1,0 0-1,0 0 1,0 0-1,0 0 0,10 0 0,-10 0 0,0 0 1,15-3-1,-15 3 0,12-3 0,-12 3 1,10 0-1,-10 0 0,0 0 0,13-5 1,-13 5-1,14 0 0,-4-3 0,2 3 0,1-3 0,5 0 1,-1 3-1,1-4 0,-2 4 0,-1-5 0,1 5 0,-1-3 0,-2 3 0,-2 0 0,-2 0 1,-9 0-1,16 0 0,-16 0 0,0 0 0,0 0 1,0 0-1,0 0 1,0 0-1,0 0 0,0 0 1,0 0-1,-12 4 0,12-4 0,-11 6 0,11-6 0,-11 9 0,11-9 0,-15 17 0,8-2 0,-1 1 0,1 0 0,1 4-1,-1-1 1,-2 2 0,3-1 0,-1-2-1,2-3 1,-2-2 0,3-2 0,4-11 0,-6 14 0,6-14 1,0 0-1,0 0 0,0 0 0,0 0 0,0 0 0,0 0 0,-12 7-1,12-7 0,-14 0-2,1-3-1,-1 3-5,-10 0-11,0 0-12,-8 0-6,-9 0-1</inkml:trace>
  <inkml:trace contextRef="#ctx0" brushRef="#br0" timeOffset="10">295 2835 10,'-17'6'14,"7"-6"0,10 0-3,0 0 0,0 0-2,15-3-3,1 0 2,9 0-1,8-3-1,11-1 1,9-2 0,13-1-1,4-3 0,12 1 1,2-4-3,7 2-1,0-3 0,0 4-1,-3-2 0,0 4 2,-5 1-3,-7 2 0,-8 0-1,-9 2 1,-9 2-1,-10 4 1,-11-4-1,-8 4 0,-8 0 0,-13 0-1,0 0 1,-20 3-1,-2-3 1,-7 4-1,-7 0 0,-11-4-3,-8 5 2,-10-5-1,-6 6 0,-10-6 0,-4 4 0,-8-4-1,-1 7 0,2-3 1,3 0 2,3 0 0,11-1 1,9-3 0,10 3 1,13-3 0,9 0-1,12-4 1,12-1 1,10 5-1,20-16-1,8 8 2,12-3-2,9-1 1,14 0 1,9-2-1,8 0 0,7 1 0,3 1 0,1 1 1,-2 2-1,-1 0 0,-7 2 0,-8 3 0,-9 1 0,-8 3-1,-12 0 0,-9 0 0,-10 0 1,-10 0-1,-15 0 1,0 14-1,-10-9 1,-15 5-1,-9-1 0,-12 3 0,-8-2 0,-15 2 0,-5-1 0,-10-1-1,-3 1 1,-6-1-1,0 0 0,0-1 1,4 1-1,6-2 0,9 0-1,7-1 1,11-1 0,12-2 0,11-1 0,12-3-1,21 0 1,0 0-1,18 0 1,13-6 1,11 1-2,10 0 2,12-3 0,8 1 0,8-2 2,7 0-2,4-1 1,0 1-1,3-1 2,-1 2-1,-1 1 0,-5 0-1,-5 3 0,-7 0 0,-11 4 1,-10-3-1,-11 3 0,-10 0 0,-12 3 0,-11-3-1,-10 0 0,-16 10-3,-6-4-4,-7-2-7,-7-4-17,1 9-1,-6-9-2</inkml:trace>
  <inkml:trace contextRef="#ctx0" brushRef="#br0" timeOffset="11">1963 2614 7,'42'3'17,"-20"-3"1,5 2-2,4-2-2,7 0-1,4-2-3,12 2-1,2-3-1,12 3-2,9-8 3,9 5-4,6-3 0,10 2-1,3-2 0,5 3 0,-1-2-1,3 5-2,-5-5 1,-2 5-1,-8 0 0,-9 0 0,-10 0-1,-10 0 0,-12 0 0,-13 0 0,-12 0-2,-13-4-2,-8 7-9,-10-3-11,-24-6-12,3 6-2,-14 0-1</inkml:trace>
  <inkml:trace contextRef="#ctx0" brushRef="#br0" timeOffset="12">556 3066 7,'10'0'8,"-10"0"0,18 4 3,-4-4-2,7 5 4,3-5-1,11 5-1,6-5 0,14 0-3,8-5 0,16 5-1,10-10-2,13 3 1,11-3-1,14 0-2,8-3 0,10 1 0,5-1 0,7 0-1,0-1 3,2 5-3,0-1 0,-3 3-1,-7-2 1,-6 3-1,-6 0 0,-10 1-1,-11 0 1,-7 0-1,-12-1 1,-12 2-1,-13 1-1,-11 3 1,-15 0-1,-11 0-1,-11 0-2,-24 0-5,0 0-5,-26 8-16,-13-8-6,-7 7-3</inkml:trace>
  <inkml:trace contextRef="#ctx0" brushRef="#br0" timeOffset="13">311 3386 19,'97'-10'18,"-34"2"-3,14 3 1,7-3-3,16 4-1,8-4-1,11 4-2,8-4 0,13 3-1,4-6-2,9 4-1,3-3 1,2 3-3,0-2 1,6 2 0,-4-2-1,2 2-1,-7 1 1,-3 1-1,-9 0 0,-9 0-1,-10 1 0,-10 4 0,-12-3 0,-10 3 0,-15 0 0,-12 0 0,-14 3-1,-10-3 1,-12 4-1,-10 0 0,-10 0 0,-9-4 0,0 0-1,-19 11 0,6-6-2,-3-5-2,4 8-10,-4-8-25,-3-4 0,2-4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4:42.557"/>
    </inkml:context>
    <inkml:brush xml:id="br0">
      <inkml:brushProperty name="width" value="0.10583" units="cm"/>
      <inkml:brushProperty name="height" value="0.10583" units="cm"/>
      <inkml:brushProperty name="color" value="#00B0F0"/>
    </inkml:brush>
  </inkml:definitions>
  <inkml:trace contextRef="#ctx0" brushRef="#br0">1022 2780 7,'0'0'12,"0"0"3,0 0-7,0 0 4,-41 42-1,41-42-2,0 0-2,0 0-1,0 0 0,0 0-2,0 0 2,34-19-5,-12 15 0,2-14 0,2 8-1,1-13 0,-2 10 1,0-5-1,-4 18 0,-5 3 2,-3 3 0,-1 7-1,1 0 0,-5 4 0,0-5 0,-2 5 0,0-7-1,-6-10 1,6 14-1,-6-14 0,0 0 0,0 0 0,0 0 1,13-15-1,-7 2 0,2-5 0,0 2 0,2-4 0,-2 5 0,2-1 0,-3 6 0,-7 10-1,10-7 1,-10 7 1,10 18-1,-10 0 0,6-1 1,-2 4 1,-1-3-2,2 5 1,1-7-1,-2-4 0,6-5 0,1-2 2,2-5-1,0-8 1,5-1-1,0-2 0,0-3 0,2 0 1,-5 0-1,1 1 0,-1 1 0,-3 0 0,-2 7 0,-1 3 0,-9 2 0,16 5-1,-16-5 1,13 19 0,-9-5 0,3 4 0,0-4 1,-1 2-2,0-4 2,-1-1-2,-5-11 0,14 14 1,-5-14-1,1 0 1,8-5-2,-6-4 2,8-3-2,0-3 1,0-2-1,1-4 1,0 2-2,-2-1 0,-3 0 2,1 3-3,-5 4 3,-1 2-2,-2 7 2,-9 4 1,16 5-1,-9 6 0,0 4 1,0-1 1,0 2-1,0-2 3,1-4-4,-1 3 0,2-7 0,1-3 1,1-3-1,1-4 0,5-3 1,2-4-1,2-2 0,1-4-1,1 0 1,0 0-3,-3 0 3,0 3-3,-4 2 3,-4 6-2,-3 6 2,1 0 0,-10 0 0,11 20 2,-7-5-1,-1 6 3,3-1-4,-2 2 3,-1 1-3,0-5 2,1-4-2,-4-14 0,14 15 0,-4-15 0,3-6 0,2-3 0,2-5 1,4-3-1,0-4 0,3-2-1,2 1 0,-1 3-1,-1 0 1,-3 7-2,0 4 1,-2 8 0,-4 11 1,-1 3 3,-5 5-2,-2 3 3,-2 2-3,2-2 3,-2-2-3,0-2 1,3-10-1,2-3 0,5-5 1,0-7-1,6-1 0,2-2 0,2-2 0,-3-7-2,6 8-7,-8-3-25,0-4-5,1 7-1</inkml:trace>
  <inkml:trace contextRef="#ctx0" brushRef="#br0" timeOffset="1">962 3485 12,'0'0'28,"0"0"-16,0 0-3,0 0 1,0 0-1,0 0-2,0 0 0,0 0-3,-9-42 1,9 42-2,0 0 1,0 0-2,0 0 0,0 0 0,0 0 1,0 0-1,44-7 2,-44 7-2,7 42-1,13-10-1,-4 1-1,5 6 1,-1-6-2,1 2 2,0-19 2,2-14-2,-2-15 2,3-9 0,3-5-1,0-6 1,1-1 0,-1 1-1,-5 2-1,0 5 1,-6 8-1,-2 8 1,-2 10 0,-1 6-1,-1 9 1,2 5 0,0 6 0,0 2 1,4 2-2,-1-2 2,2-1-2,-1-7 0,-2-4 1,1-6-1,1-10 1,-1-5 0,0-7 0,2-6 0,1-5-1,0 1 1,-2-2 0,1 1-1,-4 3 0,-2 8 1,1 4-1,-2 8 0,-10 0 0,20 18 0,-10 0 0,3 1-1,0 2 1,1 0-1,-1-2 0,-1-3 0,1-4 0,-3-6 1,5-6-1,-3-6 2,1-6-1,3-7 1,1-1-1,1-5 1,1 0-1,-3-1 0,2 2 1,-3 5-1,-1 1 0,-3 6 0,-1 2 0,-10 10 0,13-4 1,-13 4-1,10 20 1,-7-3-1,0 7 1,-3 2-1,6 0 1,-3-1-1,3-2 0,1-5 0,4-5 0,3-9 0,3-8 0,3-6 0,3-7 1,3-5-1,1-4 0,-3-3 1,2-2-1,-2 2 1,-2 1-1,-4 5 0,-2 3-2,-3 10 2,0 6 0,-3 8 0,-1 6 0,-2 3 1,0 5-1,-1 1 0,1 2 2,-1-3-2,0-1 0,1-5 0,-7-12 0,21 11 0,-6-11-1,2-11 0,4-3 1,0-4-1,4-8 1,0 0-1,1-2 1,-2 3 0,1 0 1,0 7-1,1 5 0,-2 5 0,0 8 1,0 0-1,-4 8-1,-3-3 1,-3 3-2,-2-1 0,-12-7-9,11 0-26,-11 0-1,-5-9-3</inkml:trace>
  <inkml:trace contextRef="#ctx0" brushRef="#br0" timeOffset="2">957 4290 10,'-50'53'17,"50"-53"-5,0 0 0,0 0 1,0 0-2,0 0 0,0 0-2,0 0 0,0 0-1,10 38-5,23-65 0,1-9 0,1 4-2,2 1 1,-2 8-1,-6 11-1,-3 17 2,-12 15 0,-3 6-1,-3 6 1,-1 0 0,-1 1 0,-2-5-1,1-3 0,-5-6-1,6-6 1,-6-13 0,14 6 0,-2-15 0,3-5 2,3-5 0,1-3-2,2-5 1,2 0 0,-1-3-1,1 3 0,-3 4-1,-1 5 1,-3 7-1,1 7 1,1 7-1,-1 11 1,1 5-1,-2 7 1,3 3 0,-3 1 0,1-3-1,-2-1 0,-2-6 1,0-7-1,-1-7 0,1-6 1,0-11 0,1-5-1,1-3 1,1-5 0,0-4 0,-2 1-1,6 0 0,-1 2-1,-3 4 0,-1 6-1,1 4 1,-4 7 0,3 7 0,-2 5 1,-3 3 0,-2 7 0,0 0 1,1 1-1,1-1 0,-3-3 1,2-6-1,0-4 0,2-5 0,3-9 0,0-6 1,4-6-1,0-4 0,3-3 1,0 0-1,2 2 0,-4 4 0,0 5 0,-1 8 0,-2 9 0,0 2 0,-1 9 0,-3 7 0,0 3 1,-1 3-1,-2-2 1,-1 3-1,-1-4 0,0-3 0,-2-6 0,-5-12 0,15 9 0,-15-9 0,18-10 0,-6-4 0,3-3 0,0-5 0,2-2 1,0-2-1,0 0 0,-1 4 0,-3 3 0,-1 4 0,0 8 0,-3 7 0,1 9 0,-3 4 0,0 7 0,-2 3 1,0 3-1,5-2-1,-6 0 1,4-6-1,0-1 0,0-8 1,2-4-1,2-5 0,3-10 0,-2 0 1,3-6 0,-2-1 0,3-5 0,-1 1 0,-1 0 0,0 4 1,1 4-1,-2 5 0,0 8 0,0 3 0,-1 6 1,0 3-1,-3 5 0,1-2 0,-2-1 0,-2 0-3,-7-14-3,15 20-17,-15-20-16,13 0-2,-13 0-1</inkml:trace>
  <inkml:trace contextRef="#ctx0" brushRef="#br0" timeOffset="3">993 5032 16,'-43'31'18,"43"-31"-7,0 0 2,0 0-2,-42 25-4,42-25 2,0 0-3,0 0-2,0 0 0,0 0 1,0 0 1,0 0-2,0 0 0,0 0 2,0 0-1,42 45-2,-42-45-1,0 0 1,0 0-2,25 45 0,-25-45 0,0 0 0,0 0-1,0 0 0,0 0 1,0 0-1,43-11 0,-43 11 0,0 0 0,0 0 1,22-55-1,-24 64-1,22-31 1,-2 5 0,3 17-1,-3 7 1,3 13 0,-2 2 0,3 6-1,-4-6 2,-1-3-1,0-3 1,1-7 0,-1-6-1,1-6 2,2-6 0,0-8 0,0-4-1,1-7 0,3-1 0,-1 0 0,-1-2-1,-1 5 0,-5 3 0,-1 8 0,0 4 1,-5 11-1,-10 0 0,16 14 1,-11 3 0,-1 4-1,-2 4 1,2-1 0,-4 1-1,5-4 1,-5-4-1,3-2 0,-3-15 0,10 9 0,-1-15 0,3-5 0,1-7 1,3-3-1,4-5 1,-1 0 0,0 0-1,1 3 0,-2 4 0,1 4-1,-3 6 2,1 4-2,-2 7 0,-1 7 0,1 4 1,-3 4-1,1 2 1,-6 3 0,3 2-1,-2-4 1,-3-3 0,2-4 0,-7-13 0,15 11 0,-3-11 1,0-11-1,2-2 0,2-4 0,2 0 1,1-3-1,-1 1 0,1 1 0,-3 3 0,2 6 0,-4 3 0,3 6 0,-2 8 1,0 5-1,-1 4 0,0 4 0,-2 4 1,-2-1-1,0 1 1,-3-6-2,-2-2 2,0-5-2,-5-12 1,16 9 0,-7-13 0,4-6 1,2-4-1,1-5 0,2-4 0,1-5 1,2 1-1,-3-2 1,0 1-1,0 4 1,-2 4-1,0 7 0,-1 6 1,6 7-2,-3 7 1,-1 8 0,1 5 0,-2 3-1,1 4 1,-3-3 0,1-2 0,-8-3 0,-2-4 0,-5-15 0,15 10 0,-15-10 1,14-18-1,-5-1 0,4-2 1,-1-4-1,4-1 0,1 2 1,1 2-1,4 9 0,1 6 0,1 11 1,2 5-1,0 7 0,-1 2 1,0 5-1,-2-3 0,-3-3 0,-3-5-2,-3-3-5,-14-9-31,7-9-1,-7-3-3,-14-8 1</inkml:trace>
  <inkml:trace contextRef="#ctx0" brushRef="#br0" timeOffset="4">1030 5791 12,'0'0'16,"0"0"-2,0 0 0,0 0-4,0 0 0,0 0 1,-36 58-2,36-58-1,0 0-1,-6 57-3,6-57 0,0 0 2,0 55-2,0-55-1,0 0 0,0 0-1,33 6 0,-18-12-1,1-17-1,3-2 0,-1-6-1,2 5 1,-1 3-2,-2 17 2,-1 6 1,2 6 0,0 6 0,-2 4 1,0 5-1,0 0 1,-1-1-2,-2-1 2,-4-3-2,1-4 1,1-3-1,-1-9 1,3-2 1,-1-9-2,3-6 2,1-3-2,3-2 2,2-1-2,1-2 1,0 1-1,-1 6 0,2 6 0,-1 6 1,1 6-1,-1 3 1,-4 8 0,-1 4 0,-3 4 0,1 1 0,-7 1 0,2-1-1,-4-3 1,2-6 0,-8-11 0,15 8 0,-4-15 0,0-3 0,5-7 0,4-5-1,1-1-1,1 0 1,2-3-1,-2 5-1,-1 2 1,1 6 0,-1 4 0,-5 7 2,2 4-1,-2 7 1,0 3-1,0 4 1,-2-1-1,-2 2 0,-1-4 0,0-2 1,-1-4-1,0-7 0,3 0 0,5-7 0,-2-5 1,6-3-1,1-6 1,2 1-1,-2-2 0,0 3 0,-3 2 0,-2 3 0,-2 7 1,1 7-1,-1 6 0,-4 5 0,4 5 0,-3 3 1,0 1-1,-1 1 0,0-1 0,-2-3 1,1-2-2,-1-3 1,0-5 0,0-4 1,1-3-1,2-8 0,2 1-1,4-3 1,-1-2-1,1 0 0,0 2 1,-1 1-1,1 2 1,-1 2-1,-2 5 1,-1 8 1,1 2-1,-1 3 0,-2 4 0,0 1 0,-1 0 1,1-3-1,-2-1 0,-2-4 1,0-6-1,1-4 0,-10 0 0,16-10 0,-16 10-1,16-18 0,-7 8-1,-2-3-3,3 7-4,-10-6-18,0 12-13,0 0-2,0 0 2</inkml:trace>
  <inkml:trace contextRef="#ctx0" brushRef="#br0" timeOffset="5">1156 6546 27,'-10'5'31,"10"-5"-18,0 0-4,0 0-3,0 0 0,0 14-2,0-14 0,-4 19 0,4-3-1,0 0 1,0 4-1,0-2 1,0 3 0,0-5 1,0-1-4,0-6 1,0-9 0,11 9 0,-11-9-1,18-16 1,-6-1 0,1-4-1,4-5 1,-1-2-1,2 0 3,-1 0-4,-2 2 1,-2 7-1,-1 6 0,-1 6 1,2 7 0,-3 13 0,0 3 0,0 6 1,2 6-1,-1 2 1,1 1-1,-2-2 0,2-4 0,-1-5 0,1-6 0,3-6-1,3-8 1,3-3 0,2-9 0,1-2 0,2-7 1,-1-2-1,0-1-1,-2 2 1,-3 2-1,-2 6 0,0 1 0,2 9-1,0 8-1,-3 5 2,2 5-1,-4 2 1,1 4 0,-2-1 0,-1 2-1,-7-3 2,-3-4-1,2-2 0,-5-12 1,10 12-1,-10-12 0,15-7 0,-5-3 1,5-3-1,1-3 1,4 0-1,-2-2 1,4 2-1,1-1 0,0 7 0,-1 3 0,-1 1-1,0 6 1,-2 6 1,0 3-1,-3 2 1,0 3-1,-4 2 1,0-1 0,-3 1-1,0-3 0,-4-3 0,-5-10 0,15 10 0,-15-10 1,18-5-1,-10 1 0,2-2 0,1-1 0,0 2 1,2-2-1,-2 2 0,1 1 1,-1 4-1,1 0 0,1 0 1,1 4-1,-1 3 0,3 0 1,-1 1-1,1 1 2,2 1-2,2-3-2,-2 0 2,1-3 0,-2-4 0,0 0 0,-1-8 0,1 1 0,-5-6 2,1 1-2,-3-1 1,3 2-1,-4 0 1,-9 11-1,16-14 0,-16 14 1,9 3-1,-9-3 0,6 17 0,-6-2 1,3 1-1,0 1 0,-3 2 0,7-1 0,-4-2 0,1-2 0,0-1 0,0-4 0,-4-9-1,12 11-2,-4-6-5,-8-5-11,16-10-22,-1 0 0,2-4-3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5:03.612"/>
    </inkml:context>
    <inkml:brush xml:id="br0">
      <inkml:brushProperty name="width" value="0.10583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11 85 17,'9'-28'18,"-2"13"-5,5 4 1,-1-3-3,4 7-1,-1 0-2,6 7-2,-3-3 0,4 7 0,-4 2-3,3 6 0,-4 3-1,1 3 2,-4 3-3,0 3 2,-7 1-1,-1 1-1,-5-2 0,-4 2 0,-5-3 0,-5-2-1,-3-5 1,-1-1 0,-2-7-1,-4-2 0,2-6 0,-1 0 1,2-7-1,3-3 0,3-2 0,2-3 0,1-4 1,6 0-1,2-3 0,4-2 0,5 0 0,3 1 0,3 0 1,5 3-1,0 2 0,3 4 1,3 3-1,0 4 1,-2 3-1,-1 4 1,-1 8-1,-4 1 0,-3 5 1,-3 3-1,-5 4 0,-3 2 1,-6 3-1,-4 0 1,-4 0-1,0-3 1,-4-3-1,1-2 2,-1-7-2,0-3 0,4-8 2,2 0-2,1-8 0,3-4 0,3-3 1,1-3-1,4-2 0,0 0 0,7 1 0,1 1 0,2 2-1,-1 4 1,2 3 0,0 6 0,1 3-2,-2 5 2,-1 3 0,-2 4 0,0 0 0,-3 1 0,-4 1 0,0-1 0,-5-2 2,-1-2-2,6-9 1,-21 13-1,7-9 0,0 0 1,-2-4-1,3 0 0,1 0 0,2 0 0,10 0-1,-13-4 1,13 4 0,0 0-1,0 0 1,14-4-2,-5 4 2,-9 0 0,17 0-2,-7 0 0,-1 0-4,-9 0-16,9 3-12,-9-3-3,0 0 1</inkml:trace>
  <inkml:trace contextRef="#ctx0" brushRef="#br0" timeOffset="1">515 98 7,'0'0'8,"0"0"-3,0 0 3,0 0-2,0 0-1,0 0-1,10 0 1,2-3 0,3 3 2,6 0-3,5 0 2,5-3-2,6 3 1,4-5 0,9 5-2,3-5 0,5 5-1,5-4 0,6 4 0,5-7-1,3 7 0,8-5 0,4 5 0,6-3 0,8 3 1,3 0-1,6 0 0,6 3 0,3 0 2,3 1-1,4 1 0,2-1 0,3 1 2,-1-5 1,3 5 0,-3-5-2,3 0 1,-5-5-1,-3 5-1,-6-4 0,-3 4 2,-10 0-3,-6 0 0,-12 0-1,-9 4 0,-13-4 0,-11 5 0,-14-5 0,-12 0-2,-9 0-6,-22 0-12,0-10-13,-13 6-2,-12-5-2</inkml:trace>
  <inkml:trace contextRef="#ctx0" brushRef="#br0" timeOffset="2">575 389 6,'-13'0'6,"13"0"0,0 0 0,0 0 3,11 8-4,3-8 0,8 3 1,6 0 2,9-3-1,6 4-1,7-4-2,10 3 1,7-3 0,7 0-2,8 0 1,8 0-2,9 0 0,6 0 0,7-3 0,7 3 0,7 0 0,5-3-1,4 3 1,3 0-1,1 0 2,4 5-2,-3-5 1,-1 7 1,-5-3-1,-1 2 2,-8 1-1,-2 1 0,-8-2-1,-4 1 0,-8-2-1,-6-1 0,-8 0-1,-8-4 1,-9 0-2,-14 0 0,-9 0-5,-16-5-12,-12 0-15,-9 5-2,-12 0 2</inkml:trace>
  <inkml:trace contextRef="#ctx0" brushRef="#br0" timeOffset="3">795 665 1,'-16'8'5,"2"-2"-1,14-6 1,-9 5-1,9-5 3,0 0-2,7 9 0,4-6 0,7 2-1,6-1 2,8 0 0,8 0-1,10 0-1,7 0 0,11 0-2,8 0-1,9 0 1,10 1-1,6 3 0,7 1 1,6 2-1,7-1 0,3 3 2,4-1 1,2 1 1,0-5 0,6 5 1,-6-8 1,4 2-2,-8-3 3,0-1-3,-7-3-1,-2 5-1,-9-2-1,-8-3 1,-7 4-1,-7-1 0,-11 0 0,-7 0-1,-13 0-1,-10 0 0,-8 1-7,-15-4-12,-22 0-16,9 0 0,-25-7-2</inkml:trace>
  <inkml:trace contextRef="#ctx0" brushRef="#br0" timeOffset="4">119 1302 13,'0'0'15,"0"0"-1,0 0 0,0 0-4,0 0 0,0 0 0,-9 0-3,9 0-1,0 0-1,0 0 0,0 0-3,-10-10 0,10 10 0,0 0-1,10 4 0,-10-4 0,14 9 2,-4-2-2,0 2 2,2 3-1,-3 0 0,1 2-1,-2 1 0,-4 0 0,-4 1 1,0-4-1,-9 2 0,-1-5-1,-3 0 1,-1-5 0,-3-1-1,-1-3 0,1-3 0,0-1 1,2-5-1,0 0 0,3-2 0,1-1 1,2-1-1,2-3 0,4 2 0,3-2 0,4 3 0,3 0 0,5 1-1,1 1 2,4 4-1,2 3 0,1 4 0,0 0 0,-1 0 0,-1 9 1,-2-2-1,-4 3 0,-2 2 0,-4 0 1,-6 1-1,0 1 1,-5-1-1,-5 0 2,-2-2-2,-3-3 2,1-2-2,-3-2 0,0-4 0,1 0 0,1-9 0,2 1 0,1-3 0,3-1 0,2-1 0,3-3 0,4 2 0,0-3 0,4 2 0,6 0-2,2 2 2,2 2 0,3 0-2,2 5 2,3 2 0,1 4 0,-2 3-1,0 3 1,-2 2 0,-3 4 0,-2 1 1,-7 3-1,-4-1 2,-3 2-2,-9-1 2,-4-2-2,-4-1 1,-5-4-1,0-2 1,-1-7-1,1 0 0,1 0 0,3-9 1,4 1-1,4-1 0,6-1 0,4 0-1,0 10 1,7-16 0,2 11-1,2 0 1,2 5-1,2 0-3,2 5-8,-2 3-24,0-2 1,1 4-2</inkml:trace>
  <inkml:trace contextRef="#ctx0" brushRef="#br0" timeOffset="5">570 1454 6,'12'-8'14,"3"8"3,-5 0-6,1 0-1,1 0-2,4 4 0,2 2-1,4-3-1,6 3 0,4-2-3,7 4 1,3-3 1,11-1-1,5 2-2,11-2 1,8-1-1,11-3 0,10 4 2,11-4-1,11 0-1,10 4 0,10-4 0,6 0 0,7-4 0,5 4 0,2-3 0,2 3 0,-4-6 0,-2 6 0,-8-5 0,-7 5-1,-11 0 0,-13 0 0,-15 3-1,-15-3 0,-17 7 0,-15-3 0,-17 4-1,-13-1-1,-13 2-3,-12-9 0,-11 15-5,-10-11-12,-3-4-13,-2 8 0,-7-11 0</inkml:trace>
  <inkml:trace contextRef="#ctx0" brushRef="#br0" timeOffset="6">788 1829 7,'-14'8'6,"14"-8"-1,-11 5 1,11-5 1,0 0 0,0 0-2,11 12 3,3-12 1,6 7 0,7-7-1,9 7 1,9-7 0,12 5-3,8-5 0,14 3-1,9-3-1,11 0-1,9 0 0,10 0 0,6-4 0,9 4-1,6-6 0,2 6-1,2-5 1,2 5-1,-4-5 0,-6 5 0,-7-5 0,-10 5-1,-10 0 1,-9-2-1,-13-2 1,-10 4 0,-13-4-1,-8 4 0,-11-4 0,-9 4 0,-8-4 0,-8 4-1,-4 0-2,-15 0-7,0 0-19,0 0-5,-12-9-1</inkml:trace>
  <inkml:trace contextRef="#ctx0" brushRef="#br0" timeOffset="7">916 2233 9,'-14'-5'13,"14"5"0,-14-4-4,14 4 3,-15-4-2,15 4-1,-13-3 1,13 3-3,0 0-1,-9 0-1,9 0-2,0 0 1,0 0-2,0 0-1,16 8 1,2-1-1,5-1 0,9 2 1,9-1 3,15 3-2,12-3 0,16 0-1,12-1 0,14 0 0,16 0 0,13-2 0,9-4 0,10 0-1,8 0 1,2 0 0,0-9-1,-4 0-1,-9-2 1,-8-2 0,-14-1-1,-13 0 1,-20-1-1,-17 3 0,-18 2 1,-14 1-1,-14 4 0,-12 1 0,-11 4 0,-14 0 0,10 4 0,-10-4 0,-6 11 0,6-11 0,-5 13-1,5-13 0,-3 10-2,3-10-7,0 0-17,0 0-9,3-20-1,-3 7 0</inkml:trace>
  <inkml:trace contextRef="#ctx0" brushRef="#br0" timeOffset="8">162 2899 8,'-9'0'12,"9"0"3,0 0-3,0 0 1,0 0-2,0 0-2,0 0-1,0 0-1,0 0-3,12 0 0,-12 0-2,13 12 0,-13-12 0,11 18-1,-7-7-1,-4 2 1,0-1 0,-4 2 0,-3-3 0,-1 1 0,-7-1 0,0-2-1,-4-1 1,0-1-1,0-3 1,1-4-1,3 0 1,2 0-1,13 0 0,-11-14 2,11 4-2,6-2 0,2 0 1,4-1-1,1-1 0,2 2 2,-1 2-1,1 0-1,-1 4 2,0 3-1,-3 3-1,-1 0 1,-10 0 0,15 11 0,-15-11-1,6 17 1,-6-6 0,-3-2 0,-3 2-1,-3-1 1,-3-2-1,0 0 1,0-3-1,-1-1 0,0-4 1,0 0-1,2 0 0,11 0 1,-13-11-1,13 11 0,-5-18 0,8 8 0,0-1 1,5 0-1,2 0 0,3 0 0,4 2 0,0 2 0,2 3 0,1 4 1,-1 0-1,0 5 0,-4 2 0,-3 5 1,-4 1-1,-4 2 1,-4-1-1,-5 1 1,-4 0-1,-4-2 0,-1-1 2,-3-2-2,-1-4 2,0-2-2,1-4 1,0 0-1,1-6 1,3 1 0,1-4-1,5-1 1,2 0-1,2 0 0,3 10 0,6-18 0,6 12 0,4 0-1,7 6 1,3-4 0,1 4 0,2 6-1,-2-1 1,-1 2 0,-6 3 0,-6 0 0,-7 1 0,-7 3 1,-4-2-1,-6 1 0,-3-1 0,-5-1 0,-3-1 0,-1-2 0,-4-4 0,1-1 0,1-3 0,-1 0 0,2-6 1,4 1-1,3-3 0,4-1 0,5-2 1,4-1-2,3 0 1,5-1-1,2 0-2,3 0-5,6 4-12,3 4-15,-2-1-2,3 6 0</inkml:trace>
  <inkml:trace contextRef="#ctx0" brushRef="#br0" timeOffset="9">582 3047 17,'0'0'20,"0"0"-8,0 0 1,0 0-3,0 0-5,9 6 2,-9-6-3,13 5 2,-13-5-2,21 5 2,-3-2-1,6 1-1,5 0 0,11 0 0,5-1 0,10 2-1,12-2-1,14 2 1,12-5-1,12 4-1,14-4 0,12 0 1,13 3-1,12-3 0,6 0 1,9 5-2,5-1 4,2 2-3,1 1 1,2 3-1,-3-1 1,-6 1-2,-8 1 2,-6-1-2,-14-3 1,-8 0-1,-13-4 0,-18-3-1,-15 0-2,-17-7-8,-11 3-19,-17-1-6,-19-4-1,-13 3 0</inkml:trace>
  <inkml:trace contextRef="#ctx0" brushRef="#br0" timeOffset="10">848 3402 9,'-27'3'8,"16"-3"1,11 0-2,-14 5-1,14-5 0,0 0 0,0 0 0,21 10-1,-2-10 1,9 9-1,10-5 1,10 5 1,11-4-1,18 2-1,11-3-1,14 3 1,13-7-1,15 5-2,10-5 1,9 0-1,7-4 2,7 0-1,0 0 1,3-1-2,-4-1 1,-5-1 0,-10 1-1,-8 0-1,-14 3 0,-14 3-1,-23-3-2,-17 3-2,-16 0-6,-21 5-13,-19-2-10,-11 8-2</inkml:trace>
  <inkml:trace contextRef="#ctx0" brushRef="#br0" timeOffset="11">891 3775 1,'-10'-4'25,"10"4"-2,0 0-2,-11-8-4,11 8-6,0 0 0,0 0-5,0-10 0,0 10-2,10-3 0,4 3-3,2 5 1,9-2 1,8 1-1,9 1 2,10-1-2,11 2 4,11-2-4,9 1 0,11-5 1,12 7-3,4-7 2,9 3-1,7-3 0,4 0 1,1 0-1,1-3 2,-3-1-3,-2 0 2,-11 4-2,-7-4 2,-13 4-2,-11 0-1,-14 5 1,-10-2-1,-12 2 1,-7 1-1,-6-1 1,-3-1-1,-1 0 1,-1 1 0,0-5 0,2 5 0,-1-5 0,0 0 0,-2 3 0,-2-3 0,-3 0-1,-4 0 0,-1 0-1,-6-4-1,-2 4-6,-12-12-13,0 1-16,0 2 0,-12-6-1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5:18.490"/>
    </inkml:context>
    <inkml:brush xml:id="br0">
      <inkml:brushProperty name="width" value="0.10583" units="cm"/>
      <inkml:brushProperty name="height" value="0.05292" units="cm"/>
      <inkml:brushProperty name="color" value="#9900FF"/>
      <inkml:brushProperty name="fitToCurve" value="1"/>
    </inkml:brush>
  </inkml:definitions>
  <inkml:trace contextRef="#ctx0" brushRef="#br0">2 588 7,'0'0'9,"0"0"-2,0 0 1,0 0-3,0 0-1,-3 13-1,3 5 1,0 6 0,0 6 1,0 9 0,0 10-1,0 6 1,3 12-1,2 9-1,2 12 1,2 9 0,2 15-2,0 16 1,3 14-1,-4 10-1,2 10 0,-4 3-1,0 1 1,-1-5-1,-1-8 0,-1-14 2,0-13-2,3-17 1,-1-19 0,2-15 1,1-14-2,1-15 0,-2-14-1,2-12-8,0-13-21,-5-23-4</inkml:trace>
  <inkml:trace contextRef="#ctx0" brushRef="#br0" timeOffset="1">54 718 8,'0'0'11,"0"0"1,13 0-4,3 0-3,8 0 2,9 0-1,8 0-2,11 0-1,10 0 1,11 0-1,13 0-1,11 0 0,11 0 0,10 0 0,8-4-1,9 1-1,5-2 1,1 0-1,0-1 2,-2 1-2,-3-1 1,-3-1 0,-8 2 1,-8 2-1,-12 0 2,-8 0-2,-11 3 0,-12-4 0,-11 4 0,-14 0-1,-11 0 0,-10 0 1,-7 0-1,-8 0 1,-13 0 1,0 0-1,0 0 2,0 0-1,-12 10 0,12-10 2,-20 8-2,11-4-1,0-1 1,9-3-1,-13 9 0,13-9 0,-6 13 1,6 0 1,-3 4-2,3 8 2,3 7 0,2 12-1,-1 10 0,3 16 0,0 9-1,4 14 1,0 9-1,1 14-1,1 10 0,1 6 1,-3 7 0,1 4-1,0 3 2,1-2-2,-1-6 0,-1-11 0,-1-13 3,2-12-3,0-15-1,-2-20-5,1-11-4,-7-18-18,-4-12-10,6-6-1</inkml:trace>
  <inkml:trace contextRef="#ctx0" brushRef="#br0" timeOffset="2">1208 0 9,'-7'12'8,"2"2"-1,-1 5 0,-1 7-1,-2 7 0,-3 10 0,-2 4 1,-1 7-1,-3 0-3,2 2 1,1 0-1,0-2-2,-1-8 0,4-4 1,2-10-1,1-7 1,3-6-1,2-4 0,4-15-1,-7 13 2,7-13-1,0 0-1,0 0 0,0 0 0,0 0 0,-4 9 0,4-9-1,0 0-1,0 0-3,0 0-5,0 0-15,0 0-4</inkml:trace>
  <inkml:trace contextRef="#ctx0" brushRef="#br0" timeOffset="3">1266 38 2,'0'0'10,"8"-9"-4,-8 9 2,0 0-3,0 0 0,0 0-1,-3 16 1,-2 0 1,-1 9 1,-5 8-1,1 13 0,-6 9-1,0 10 0,-2 4 0,0 3-3,-1-4 1,0-3-2,3-9-1,1-9 1,1-12-1,4-9 1,2-8 0,3-7 0,5-11 0,-5 10 0,5-10 0,0 0 0,0 0 0,0 0 0,0 0-1,-4-11 0,4 11 0,0-10-1,0 10 1,-6-11-1,6 11 1,0-9-1,0 9 1,0 0-1,0 0-1,-6-9-1,6 9-1,0 0-3,0 0-1,0 0-3,0-10-8,0 10-7</inkml:trace>
  <inkml:trace contextRef="#ctx0" brushRef="#br0" timeOffset="4">1148 50 3,'0'0'9,"0"0"-2,0 0 0,0 0 0,0 0-4,0 0 0,0 0 0,8-3 0,-8 3 1,14 16 1,-3-1 1,0 6-1,7 7-1,1 4 1,5 7-2,2 4 1,3 5-1,2 3-1,0 0-1,2-1-1,-1-1 1,-2-4 1,-1-4-1,-5-5-1,-2-5 1,-4-6 0,-2-6-1,-7-7 0,0-2 1,-9-10-1,0 0-3,0 0-5,0 0-6,0-20-14,0 8-3</inkml:trace>
  <inkml:trace contextRef="#ctx0" brushRef="#br0" timeOffset="5">1283 68 9,'0'0'9,"0"0"0,0 0 0,0 0-4,0 0-1,0 0 0,0 0-1,0 0 1,3 9-2,-3-9 2,12 21 0,-1-4 1,3 7-2,3 2 2,6 6 0,2 3-2,3 5 0,3 0 0,2 4-2,-1-2 0,1 1 0,-3-1-1,-3-2 1,-2-2-1,-1-4 1,-7-3-1,0-5 1,-5-6-1,-1-4 1,-3-4-1,-8-12 1,10 15 1,-10-15-1,0 0 0,0 0-1,0 0-4,0 0-4,0 0-15,0 0-9,0 0 0</inkml:trace>
  <inkml:trace contextRef="#ctx0" brushRef="#br0" timeOffset="6">359 3489 9,'-30'101'9,"15"-43"0,-3 4 0,2-1-4,-2-2-1,1-3 0,3-4 0,1-8-3,1-7 2,3-9-2,2-7 1,2-6-4,2-6 1,3-9-5,0 0-6,0 0-8</inkml:trace>
  <inkml:trace contextRef="#ctx0" brushRef="#br0" timeOffset="7">458 1530 4,'20'-4'4,"-4"4"1,4 0-2,7 0 0,8-5 2,8 1-1,11 0 1,6-4-2,6 1-1,10-1 0,5-1-1,4 0 0,4-1 0,0 0 0,-1 0 0,-3 0 1,-3 1 0,-4-2 0,-4 2 0,-11 1 1,-5 1-1,-8-1 2,-7 3-2,-9-1 0,-5 3 0,-10 0-1,-4 3 0,-5-4 1,-10 4-1,11 0 1,-11 0-1,0 0 0,0 0 1,0 0-1,0 0 0,0 0-1,0 0 0,0 0 0,0 0 0,0 0 0,10 0 0,-10 0 0,0 0 0,13 5 0,-13-5 0,11 3 0,-11-3 0,16 0 0,-16 0 0,16 5-1,-16-5-3,15 3-2,-15-3-3,15 0-4,-15 0 1,14 4-7</inkml:trace>
  <inkml:trace contextRef="#ctx0" brushRef="#br0" timeOffset="8">2151 1399 3,'5'-9'9,"-5"9"-4,0 0-2,0 0 1,0 10-1,0-10-2,4 21 2,-1-4-1,-3 6 1,4 5-1,-1 7 0,2 6 0,-1 5 0,1 6-1,0 5 2,1 4-2,2 3 1,-2 0-1,-2 6 1,2 0-2,-3 2 2,-3 1-1,0-3 0,0-3 1,0-2-2,-6-4 1,0-7 0,0-8-1,-1-8 1,1-9-2,1-8-3,0-6-7,5-15-18</inkml:trace>
  <inkml:trace contextRef="#ctx0" brushRef="#br0" timeOffset="9">470 1626 3,'0'0'6,"0"11"-1,0 3-2,0 6 0,3 9 1,1 7 2,0 12-1,2 8-1,-2 9 0,5 6-2,-3 5 2,4 3-2,-3-1 0,4 0-1,-2-5 1,0-3-2,2-9 0,-2-8 1,1-6-1,-2-9 1,3-7-1,-4-6 0,1-7 0,-2-5-5,0-4-6,2 1-15</inkml:trace>
  <inkml:trace contextRef="#ctx0" brushRef="#br0" timeOffset="10">1124 1732 2,'0'0'4,"0"0"-2,0 0 0,0 0 1,0 0-1,0 0 0,0 16 0,0-5 2,4 4 0,-4 5 0,6 6 0,-3 3-1,3 8-1,-1 2 0,1 5 0,-1 2-1,3 3-1,-2-4 2,1-2-1,-1-3-1,0-4 0,0-3 1,0-5-1,-1-7 0,-1-4 0,-1-2 2,0-5-2,-3-10 1,3 12-1,-3-12 0,0 0-1,0 0-5,0 0-5,0 0-15</inkml:trace>
  <inkml:trace contextRef="#ctx0" brushRef="#br0" timeOffset="11">936 1800 1,'-73'12'5,"36"-5"1,0-1-2,2-2-1,4-4 2,2 5-1,5-2 1,6-3-3,2 3 1,4-3 0,12 0 0,-16 0 1,16 0-1,0 0 0,0 0 0,0 0 1,0 0-2,0 0-1,0 0 0,0 0 0,0 0-1,0 0 2,0 0-2,0 0 0,0 0-2,-7 16 2,7-3 0,0 5 0,4 7 0,-1 4 2,0 6-2,1 3 0,2 5 0,0 0 1,1 1-2,0-2 2,1 0-2,-1-2 1,-2-2 0,2-6 0,-3-2 0,1-3 1,-2-2-1,1-4 0,-4-5 0,3-2 1,-3-5-1,5 0 0,-5-9 0,0 0 0,3 11 1,-3-11-1,0 0 0,0 0 0,0 0 0,0 0 0,0 0 0,7 9 0,-7-9 1,9 0-1,-9 0 0,20 0 1,-6 0-1,3-3 0,5 3 0,2 0 0,6-3 0,2 3 0,3 0 0,3 0 1,3 0-1,-3-5 0,4 2 1,-4-4-1,0 3 0,-4-3 1,-3 3-1,-4-1 0,-5 0 0,-2 2 0,-6 3 0,-1-3 0,-4 3 1,-9 0 1,12 0-1,-12 0 0,0 0 1,0 0 0,0 0 0,0 0-1,0 0 1,0 0-2,0 0-4,0 0-10,0 0-18,-16-15 0</inkml:trace>
  <inkml:trace contextRef="#ctx0" brushRef="#br0" timeOffset="12">1291 1768 6,'14'0'7,"7"-4"-1,-3 4 2,4-4 1,4 4-3,5-6 1,5 0 0,1 0-1,6 0-2,0-1 0,2 1-1,-1-3 0,1 4 0,-5-2-1,-2 3 0,-4-2 0,-3 4-1,-6-2 0,-3 4-1,-5-4 1,-3 4-1,-4 0 2,-10 0-2,12-3 0,-12 3 1,0 0-1,0 0 0,0 0 1,0 0-1,0 0 0,0 0 0,0 0 0,0 0 0,0 0 0,-9 7 0,9-7-1,0 0 1,0 0 0,0 11 0,0-11 0,0 15-1,0-4 1,0 4 0,0 2 0,0 1 0,5 4 0,-2 2 1,0 1-1,1-1 0,1-2 0,-1-2 0,0-2 0,-1-4 0,0-4 1,-3-10-1,3 11 1,-3-11 0,0 0 1,0 0 0,0 0 1,0 0 0,0 0-1,0 0 1,-13 0-2,13 0 0,-19-8 0,6 4-1,-5 0 0,-3 1 0,-3 3-1,-6 0 1,-4 0 0,-3 3-1,0 1 1,-3 1 0,0 1-1,-1 1 1,3-2 0,3 2 0,3-1 0,4-1 0,4 1-2,4-2 2,7-1 0,2 0 0,11-3 0,-9 0 0,9 0-1,0 0 1,0 0 1,0 0-1,0 0 0,0 0 0,0 0 0,0 0 2,0 0-2,-10 3 0,10-3 1,0 0-1,0 0 0,0 0 1,0 0-1,-6-12 0,6 12 0,0-11 0,0 11 1,-4-18-1,4 7 0,-5-1 0,2-2 0,3-2 1,-6-2-1,3 0 0,0-3 0,0 2 0,0 1 1,3 1-1,-3 2 0,3 3 0,0 3 0,0 9-1,-4-10 0,4 10-1,0 0-5,0 0-4,0 0-12,0 19-10,-7-10-2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5:18.503"/>
    </inkml:context>
    <inkml:brush xml:id="br0">
      <inkml:brushProperty name="width" value="0.10583" units="cm"/>
      <inkml:brushProperty name="height" value="0.05292" units="cm"/>
      <inkml:brushProperty name="color" value="#9900FF"/>
      <inkml:brushProperty name="fitToCurve" value="1"/>
    </inkml:brush>
  </inkml:definitions>
  <inkml:trace contextRef="#ctx0" brushRef="#br0">0 1151 9,'0'0'9,"16"-7"-1,1 7-1,7 0-2,7 0 1,10 0 2,11 0 1,12 0-2,11-3-1,16 1 3,11-6-4,17 2 2,14-8-2,16 0 0,7-6 0,10 2-2,3-4 0,0 1 0,-4 2 0,-5-1-1,-11 5 1,-12 1-2,-15 4-1,-12 1 1,-18 5-1,-16 0 1,-14 1-2,-18 0-4,-12 3-7,-20 4-16,-12-4-9,-12 0 0</inkml:trace>
  <inkml:trace contextRef="#ctx0" brushRef="#br0" timeOffset="1">498 1147 8,'0'0'6,"-7"24"-2,-2 2 2,0 9 0,-3 12-2,-2 9 0,-1 10 0,-1 7-1,-2 2 1,0 3-1,-1-4-1,2-2 1,0-8-2,3-5 2,0-12-2,3-6 0,2-11-1,4-5 1,1-7 0,4-7-2,0-11 2,-4 13-1,4-13 1,0 0 1,0 0-1,0 0 1,0 0-1,0-11 1,0 11-1,-3-13 1,3 13 0,-7-16-1,7 16-1,-11-17 0,4 7 0,-2-1 1,0 0-2,-2 0 2,0 0-2,1-1 2,0 4-2,-1-2 0,11 10-6,-15-11-11,7 0-10</inkml:trace>
  <inkml:trace contextRef="#ctx0" brushRef="#br0" timeOffset="2">2204 1007 2,'0'0'6,"0"0"1,0 0-2,0 0 2,0 0 0,6 20-2,0-2 0,1 7 2,0 8-1,5 10 1,2 6-1,3 11-1,2 5 0,5 7 0,-2 6-2,6 6 1,-2-1-2,2-4-1,-4-7-1,-1-6 1,-2-12-1,-3-10 0,-4-15-3,-4-14-6,-10-15-10,15-5-12,-19-19-1</inkml:trace>
  <inkml:trace contextRef="#ctx0" brushRef="#br0" timeOffset="3">2316 1011 9,'0'0'9,"0"0"0,0 0-1,0 0-2,0 12 1,4 1-1,1 7 2,1 8-2,7 13 0,-3 5 1,6 12-1,0 6-1,6 8-1,-1 2-1,3 3 1,1-5-2,-2-1-1,3-4 0,-3-3 1,0-8-2,-5-6 1,-1-10-1,-2-5 1,-6-8 0,0-4 0,-5-9-1,2-4 1,-6-10 0,0 0 0,0 9-1,0-9 1,0 0 0,0 0-1,-10-8 1,10 8-1,-12-4 0,12 4 0,-13-5 2,13 5-2,-15-3 0,5 3 0,-1-3 0,-2 3 1,-2-3-1,-1 3 0,-3-4-3,-1-2-13,-5-2-17,8 5-2,-9-8 0</inkml:trace>
  <inkml:trace contextRef="#ctx0" brushRef="#br0" timeOffset="4">825 604 9,'125'-21'6,"-56"11"-1,4 1-1,2 3-1,1 1-2,0-1 1,1 3-1,-4-1 2,-2 1-1,-6-2 0,-2 0 1,-5 0 0,-5-2 0,-8 1 1,-5 2-2,-8-1 1,-7 2-2,-4 0-1,-8 3 0,-4 0 0,-9 0-4,11-3-10,0 9-13</inkml:trace>
  <inkml:trace contextRef="#ctx0" brushRef="#br0" timeOffset="5">1318 32 4,'0'0'6,"-4"13"-1,4-2-3,0 4 1,0 2-1,0 4 0,4 2 1,0 2 0,-1-2-2,1-1 1,-1-3 0,-3-2-1,5-4 0,-5-4 0,0-9 0,4 10 0,-4-10 0,0 0 1,0 0-1,0 0 0,-12-12 1,12 12-2,-10-19 0,4 7 0,-1-2 0,1-2 0,-2 1 0,3-1-2,0 2 2,-1-1 0,3 2 0,3 2 0,-3 2 0,3 9-1,0-16 1,0 16 0,12-11 0,-12 11-1,19-12 2,-3 6 0,4 0 1,4-1-1,4 0 2,2-1-1,5 0 2,0 2-1,2-1-1,0 3 1,-1 1-2,-2 3 2,-2-4-2,-4 4 0,-2 0 0,-4 0-1,-2 0 1,-5 0 0,0 0 0,-5 0-1,0 0 1,-10 0-1,12 0 1,-12 0-1,0 0 2,10 0-1,-10 0-1,0 0 1,0 0 1,0 0-2,0 0 1,10 0-1,-10 0 0,0 0 0,0 0 1,0 0-1,0 0 0,0 0 1,0 0-1,0 0 1,0 0 0,0 0 1,0 0-2,0 0 1,0 0-1,0 0 0,8 13-1,-8-2 1,0 6 0,4 1 0,-4 7-2,3 4 2,-3 3 0,5 1 2,-2 0-2,-3-2 0,5-2 1,-5-3-1,5-4 1,-5-6-1,4-2 1,-4-5 0,0-9 0,0 9 0,0-9 1,0 0 1,0 0 1,0 0 0,0 0-1,-7 0 0,7 0-1,-16-12 0,2 7 1,-5-4-1,-4 0-2,-6 0 0,-3 0 0,-4 1 0,-4 1-2,-2 3 2,-1 0 0,0 4-1,4 0 1,2 0 0,4 0 0,5 0 0,6 3 0,5-3-2,4 0-1,13 0-1,-11 0-3,11 0-5,0 10-15,0-10-8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5:41.984"/>
    </inkml:context>
    <inkml:brush xml:id="br0">
      <inkml:brushProperty name="width" value="0.10583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0 179 17,'0'0'19,"0"0"-6,0 0 0,0 0-4,0 0-1,0 0-1,0 0 0,0 0-3,17 12 2,-6-12-2,4 4 1,1-4-1,3 4-1,5-4 2,1 4-4,0-4 2,3 0-2,0 0 0,0 4-1,-3-4 1,1 0-1,-7 0 0,-2 0-2,2 0-8,-9-4-11,0-3-12,4 4-1</inkml:trace>
  <inkml:trace contextRef="#ctx0" brushRef="#br0" timeOffset="1">311 0 31,'0'0'21,"0"0"-4,0 0-2,0 0-3,-11 9-4,1 3-2,1 9-3,-4 3-1,-4 7 0,-1 3-1,-3 5-1,0 1 3,-1 0-3,0-3 1,3 0 1,0-7-1,6-2-1,0-6 0,4-5-1,2-4-5,7-13-2,0 0-15,0 0-10,0 0-3</inkml:trace>
  <inkml:trace contextRef="#ctx0" brushRef="#br0" timeOffset="1.0003">120 46 20,'-18'-18'28,"7"8"-6,11 10-7,0 0-4,0 0-3,0 21-2,4-6-3,6 10-1,3 2 0,3 7 0,2 0 1,1 4-1,1-2 1,-2-1-3,-1-5 1,-1-3-1,-5-4-3,-3-6-8,1-4-19,0 1-3,-9-14-3</inkml:trace>
  <inkml:trace contextRef="#ctx0" brushRef="#br0" timeOffset="2.0003">736 176 1,'-15'5'6,"15"-5"-1,0 0-2,0 0 1,0 0 0,0 0 1,0 0 0,11 11-1,2-11-1,5 6 2,4-3 1,6 2-1,6-5 0,8 5-1,8-5 1,11 3-1,2-3 1,10-3 0,6-1-1,10 0 1,4-2 0,11 1 0,4-4-1,7 1 2,3-4-3,11 2 2,3-4-1,7 2 0,1-3-2,1 3 0,0-2 0,1 3-1,-6 1 1,-3 2-1,-11 0 0,-7 4 1,-12 1-1,-12 3 1,-14 0-2,-11 0 2,-16 0-1,-14 0-1,-11 3 1,-8-3-2,-6 0-6,-11 0-17,-10-5-9,0 5-4,-6-6 0</inkml:trace>
  <inkml:trace contextRef="#ctx0" brushRef="#br0" timeOffset="3.0003">920 753 8,'-10'0'16,"10"0"-1,0 0-3,0 0-2,0 0-2,0 0-2,7 13 2,-7-13-4,16 13 1,-7-8-1,5 6 1,-1-3-1,3 2 0,-1-1-2,2 0 0,-2-2-1,0 0 0,-1 0-2,-2-4-3,0 2-8,-2-5-10,-10 0-11,16 0-1</inkml:trace>
  <inkml:trace contextRef="#ctx0" brushRef="#br0" timeOffset="4.0003">1116 723 1,'0'0'21,"0"0"-3,-5-10-4,5 10-2,0 0-5,-8 18-3,0-7-1,-1 7 0,-2 1-2,-3 5 0,0 2 0,-2 3 0,-1 0 2,4-1-2,0-3 1,1-3-1,3-3-1,2-5-3,3-2-7,4-12-9,0 0-12,0 0 0</inkml:trace>
  <inkml:trace contextRef="#ctx0" brushRef="#br0" timeOffset="5.0003">1007 691 20,'0'0'21,"0"0"-5,0 0-4,0 0-4,0 13-1,-3 0-5,3 7 0,0 3 0,0 5-1,0 1 0,4 5 1,-4-1 0,5 0 0,-1-4 0,2-2-2,-2-5 1,-1-4-5,2-2-6,-5-5-13,0-11-8,0 0-2</inkml:trace>
  <inkml:trace contextRef="#ctx0" brushRef="#br0" timeOffset="6.0003">942 828 20,'0'0'20,"0"0"-7,0 0-3,12 0-5,-2 5-4,6-1-9,3 4-16,2-8-4</inkml:trace>
  <inkml:trace contextRef="#ctx0" brushRef="#br0" timeOffset="7.0003">1414 840 9,'0'0'9,"0"0"3,0 0-4,0 0-1,0 0 1,11 8 1,-11-8-3,15 0-1,-15 0-2,20 3 1,-6-3 0,5 0-1,1 0 0,10 0 0,4 0 0,8 0 0,7-4 1,8 4-1,4-7 1,9 3-1,5-1-1,6 1 1,5-2 0,6 1 1,4-3-1,5 1-1,2-1 0,3 2 0,-1-4 0,-1 1 0,-5-1-1,-5 0 0,-9 0 0,-9 0 0,-13 1 0,-9 1-1,-12 2 2,-10 0-4,-11 6-2,-21 0-11,10-11-21,-10 11 0,-18 0-2</inkml:trace>
  <inkml:trace contextRef="#ctx0" brushRef="#br0" timeOffset="8.0003">960 1404 6,'-13'0'13,"13"0"-1,0 0-3,0 14 0,0-14-1,3 19-2,0-9 0,4 6 0,-1-2 0,3 4 0,1-3 0,0 1-3,1 0 0,3-2 1,-3-2-3,2-1-2,-2 0-6,1-5-13,-12-6-11,24 8 0</inkml:trace>
  <inkml:trace contextRef="#ctx0" brushRef="#br0" timeOffset="9.0003">1151 1457 8,'0'0'32,"-10"0"0,0 4-18,2 6-5,-6 1-3,-1 7-2,-6 3-2,-4 3 0,-1 1 0,-1 1-1,-1-1 0,3-2-1,5-4-1,3-5-6,7-3-4,10-11-11,-12 3-10,12-3-1</inkml:trace>
  <inkml:trace contextRef="#ctx0" brushRef="#br0" timeOffset="10.0003">980 1408 9,'-17'-6'21,"8"3"-6,9 3 1,0 0-6,0 16-2,3 0-1,1 2-2,2 6 0,-2 5-1,2 7 2,-2-4 0,0 4-4,0-2-2,-4-4-10,6-4-15,3 1-7,-3-13-1</inkml:trace>
  <inkml:trace contextRef="#ctx0" brushRef="#br0" timeOffset="11.0003">1479 1533 1,'-9'5'3,"9"-5"1,0 0 1,0 9 0,0-9 3,11 9 0,1-5 0,-1 2 1,9-2 2,2-2-3,9 3 2,7-5-3,10 2 1,8-6-3,10 4 1,9-9 0,8 3-2,8-7 1,8 5 1,4-6-2,3 3-1,0-2 0,0 3 0,-3-2 0,-3 3 1,-7 1-2,-7 0 0,-12 3-1,-8 1-1,-14 1 1,-11 0-1,-10 3 1,-8 0 0,-11 0-1,-12 0 0,0 0-2,0 0-2,0 0-10,-7 8-23,7-8 1,-10 0-4</inkml:trace>
  <inkml:trace contextRef="#ctx0" brushRef="#br0" timeOffset="12.0003">1162 3626 7,'0'0'30,"0"0"-13,-17 10-3,7 2-6,-9-1 0,0 8-2,-8 0-2,2 6 0,-9 1-1,3 3 1,-2-1-2,0 0 2,-1-2-3,4-2 1,3-3-1,3-2-1,7-7 1,1-2-2,7-4-1,9-6-6,0 0-10,7-13-11,3-6-5</inkml:trace>
  <inkml:trace contextRef="#ctx0" brushRef="#br0" timeOffset="13.0003">1001 3667 23,'0'0'21,"-10"0"-2,0 0-7,4 11-3,-6 1-2,2 6-3,-2 3-2,-1 2 0,-1 2 0,0 1 0,-1 0-1,1-1 0,1-7 0,2 0 0,3-6-3,-2-4-2,10-8-1,-10 7-1,10-7-4,-4-11 1,4 11 0,0-19-2,0 6 2,0-4 4,0-1 2,0 0 0,0-1 5,-4 2 0,1-1 3,3 5 0,-4 1 3,4 12 0,-4-16-1,4 16-1,0 0 0,0 0-2,14 10-1,-3 1-2,2 7 2,3 2-1,1 3-1,5 3 1,-4 0-1,3-1 1,-1-2-2,-5-4-3,3-3-5,-8-5-4,5-2-4,-6-5-7,-9-4-8</inkml:trace>
  <inkml:trace contextRef="#ctx0" brushRef="#br0" timeOffset="14.0003">1435 3871 9,'-10'0'19,"10"0"-2,0 0-1,0 0-6,0 0-4,0 0 1,0 0-3,0 0 1,0 11-2,0-11 0,22 9 2,-7-5-2,10 4 2,4-3-2,14 2 0,4-2 1,12 0-1,6-5 0,8 0 0,10-4 0,8-2-1,6-3 1,7-1-1,2-1 2,3-1-1,3 1 0,0 0-2,-3 1 1,-3 5-1,-6-1 0,-7 6 1,-11-5-1,-7 5 1,-14 0-1,-11 0 0,-14 0 1,-9 0-1,-13 0-1,-14 0 0,0 0-2,0 0-3,-10-3-12,1 3-20,0-9-3,9 9-1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5:41.999"/>
    </inkml:context>
    <inkml:brush xml:id="br0">
      <inkml:brushProperty name="width" value="0.10583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22 0 3,'0'0'16,"0"0"2,0 0-4,0 0-1,0 0-2,0 0 0,6 16-2,0-6-1,9 7 0,-4 0-2,7 3 1,-1 0-1,5 1-3,-5 0 0,3-2-1,-4-3-1,0-1 1,-4-4-1,0-2-1,-3 0-3,-9-9-2,17 10-14,-17-10-16,12 0-1,-12 0 0</inkml:trace>
  <inkml:trace contextRef="#ctx0" brushRef="#br0" timeOffset="1">323 16 22,'0'0'35,"0"0"-1,-12 7-21,-1-2-3,3 9-3,-9 2-1,-1 7-5,-6 6 0,-3 6 0,-3 2-1,-1 4 1,1-2-1,2-2-1,5-4-2,2-7-8,11-4-7,5-6-15,7-16-1</inkml:trace>
  <inkml:trace contextRef="#ctx0" brushRef="#br0" timeOffset="2">236 24 20,'-9'-17'36,"-4"17"-8,13 0-11,-12 7-5,4 3-3,3 9-3,-4 3-4,2 6-1,-2 5-1,1 3 1,0 0 0,0-3-1,1-3 1,2-5-2,1-4-2,-2-8-5,6-4-8,0-9-13,0 0-6,0-13 1</inkml:trace>
  <inkml:trace contextRef="#ctx0" brushRef="#br0" timeOffset="3">58 64 13,'-15'-15'20,"0"8"-6,15 7 2,-6 19-5,6 1-2,0 6-4,0 4 0,0 5-1,0 4-1,3 0-6,2-4-22,4 3-6,-6-13-1</inkml:trace>
  <inkml:trace contextRef="#ctx0" brushRef="#br0" timeOffset="4">453 187 17,'0'0'20,"0"0"-4,0 0-1,0 0-6,0 0 0,0 0-2,0 0-3,0 0 0,15 0-1,-6 0 0,4 0 0,3 0-1,5 5 0,7-5 0,6 0 0,6 0 1,7 3 1,7-3-1,9 0-1,6 0 1,12 0 0,4 0-1,6 0 0,4 0 0,7 0 1,2-4-1,4 4 0,5-4-1,1 4 0,2-2 0,4 2 0,1-6 0,6 3 0,0-2 0,-3-1 0,-3-2 1,-2 0-1,-8-1 0,-5 1 0,-11-2 0,-12 3-1,-17 0 1,-8 3-1,-18 0 1,-11 4-1,-10-4 1,-8 4-2,-11 0-1,-12-3-4,2 6-11,-10-3-17,-2 0-4,0 0-2</inkml:trace>
  <inkml:trace contextRef="#ctx0" brushRef="#br0" timeOffset="5">1003 678 14,'0'0'20,"0"0"-5,0 0 0,8 11-3,1 0-1,-3-1-1,9 5 0,-3-1-1,4 3-3,-1-1 1,3 0-4,-2-1-1,-1-2-1,-2-1-1,-1-5-3,1 1-5,-13-8-10,18 0-12,-7 0-5,-11 0-2</inkml:trace>
  <inkml:trace contextRef="#ctx0" brushRef="#br0" timeOffset="6">1226 673 10,'-14'0'30,"14"0"-10,-18 15-8,2-4-1,0 8-6,-5 2 0,-1 4-3,-2 3-2,1 0 1,-1 0-1,4-3 0,4-2-5,1-8-11,4-8-15,11-7 2</inkml:trace>
  <inkml:trace contextRef="#ctx0" brushRef="#br0" timeOffset="7">1169 599 28,'-11'-3'34,"11"3"-17,-9 7-3,3 2-4,6 7-3,-7 2-2,7 5-2,-5 3 0,5 4 0,0 1 0,0 2-3,-4-3 0,4-3-5,0 1-4,0-8-11,0-5-13,0-1-3</inkml:trace>
  <inkml:trace contextRef="#ctx0" brushRef="#br0" timeOffset="8">995 746 14,'9'-3'28,"6"7"-14,2 4-6,3 1-6,2 5-16,3-6-12,9 7 0</inkml:trace>
  <inkml:trace contextRef="#ctx0" brushRef="#br0" timeOffset="9">1635 793 4,'10'-6'33,"-10"6"-12,0 0-5,0 0-2,0 0-4,0 0-3,0 0-2,0 0-2,0 0 0,0 0 0,12 0 2,-2 4-1,8 1-1,6-1 1,8 1-1,8 1 1,9 1 1,5-3-3,9 0 0,5-4 0,8 3-1,4-3 1,8-5 0,6-3 0,3 0 0,-2-3-1,3 3 1,-4-2-1,-4 2 0,-8-2 0,-7 3-1,-13 1 1,-8 2-1,-7 0 0,-12 4 1,-8-4-1,-6 4 0,-7 0 0,-14 0 0,12 0-2,-12 0-5,0 0-22,0 0-10,-17-3-1,17 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6:16.722"/>
    </inkml:context>
    <inkml:brush xml:id="br0">
      <inkml:brushProperty name="width" value="0.10583" units="cm"/>
      <inkml:brushProperty name="height" value="0.05292" units="cm"/>
      <inkml:brushProperty name="color" value="#9900FF"/>
      <inkml:brushProperty name="fitToCurve" value="1"/>
    </inkml:brush>
  </inkml:definitions>
  <inkml:trace contextRef="#ctx0" brushRef="#br0">473 636 17,'-14'-11'19,"4"6"-3,0 1-3,-5 4-2,0 0-2,-4 0-1,-2 10-3,-4 0 0,-1 7-1,-3 1 0,1 7-1,-2 5 0,5 5 1,-3 5-1,7 3 1,2 4-2,7 2-1,6 1 0,6 0 0,8-3 0,4-6-1,8-3 0,5-6 0,6-8 1,3-10-1,5-9 0,5-5 1,-1-15-1,2-1 0,-2-9 0,0-4 1,-3-5-1,-4-1 1,-3-2 0,-5-1 1,-7-2 2,-4-1-1,-7-4 0,-6 2 0,-11-3-1,-4 3 0,-13 1 0,-7 3-2,-9 10-1,-7 6-3,0 16-6,-8 7-13,1 11-14,5 15-1,3 6-1</inkml:trace>
  <inkml:trace contextRef="#ctx0" brushRef="#br0" timeOffset="0.9978">373 1331 22,'0'-19'35,"-3"8"-11,3 11-7,0 0-3,-6-11-4,6 11-1,0 18-4,0 2-2,0 7-1,0 8 0,0 11 0,3 12 0,-3 9-1,0 8 0,0 1 0,0 0-1,0-4 1,0-4-1,-3-5 0,3-12 0,-3-8-2,3-15-6,0 0-6,0-12-21,0-16-3,0 0 1</inkml:trace>
  <inkml:trace contextRef="#ctx0" brushRef="#br0" timeOffset="1.9977">390 2083 18,'0'0'35,"0"0"-2,5 11-19,-14-11-2,9 0-3,-21 18-1,6-2-4,-7 5-1,-1 9 0,-5 6-1,0 7 0,-3 5 2,1 5-3,-1 4 0,0 3 0,3-4 1,4-4-2,2-6 1,3-5-1,5-9 0,2-7 0,4-11-1,8-14 1,0 0-1,11-12 0,2-11 0,5-11 0,4-10 0,4-7-1,5-7 0,3-5 2,3-3-1,1 0 0,4-1 1,0 6 0,0 6 1,-1 8 0,-4 8 1,-3 7 0,-8 11 0,-1 10 0,-7 11 0,-4 13-1,-3 8 1,-1 11-1,-2 7 0,4 9 1,-2 5-1,3 3-1,2-1 1,0-2 0,0-4-1,1-8 0,-1-7-1,-2-12-4,2 0-12,-5-12-20,-10-10-1,10-8-1</inkml:trace>
  <inkml:trace contextRef="#ctx0" brushRef="#br0" timeOffset="2.9977">345 1449 8,'0'0'32,"0"0"0,0 0-16,-17 10-9,6 8-1,-6 4-1,-2 8-1,-5 8-2,-3 7 1,-3 3 1,0 4 2,-2-3-1,3 0-1,0-9 0,6-6-1,2-9 1,8-7-1,13-18-2,0 0 1,-4-15-2,17-11 1,5-10 0,6-8-1,5-8 0,3-7 1,3-3-1,2 2 1,0 2 0,-1 5 0,-3 6 1,0 10-1,-5 7 1,-2 11 0,-5 8-1,1 7 1,-2 8-1,2 8 0,0 6 0,1 6 0,4 7 0,4 5-1,0 3 1,1 1 0,-1-2-1,1-2 1,-3-4-2,-6-8-6,4-11-28,-7-5-4,-5-14-2,-3-8-1</inkml:trace>
  <inkml:trace contextRef="#ctx0" brushRef="#br0" timeOffset="3.9978">3171 203 10,'-10'-30'12,"-2"13"-3,-7-3-3,-5-3-3,-11 2 0,-6 0-1,-9 2 0,-9 2 0,-10 3 2,-8 1 0,-7 8 2,-8 2 1,-1 7-1,-6 6 2,-1 6-1,-2 7-2,4 8 0,-1 7-1,8 9 0,4 5-3,10 8 0,8 2-1,13 8 0,14 2 1,14 5-1,18 3 0,16 2 0,19 1 0,16-3 0,20-4-1,15-8 2,16-7-1,17-11 1,10-15 0,13-14 0,8-14 0,7-7 1,0-19 1,0-6-2,-3-11 4,-8-6-2,-11-11 0,-10-4-1,-15-5 1,-14-4-1,-21-5 0,-18-2 1,-23-5-1,-20-2-1,-22 1-1,-23 1-1,-23 5-4,-23 5 0,-20 15-4,-24 6-10,-13 18-10,-13 20-9,-20 14 2</inkml:trace>
  <inkml:trace contextRef="#ctx0" brushRef="#br0" timeOffset="4.9978">3245 1670 15,'-107'-49'26,"39"27"-20,-5 1-1,-9 4-1,-8 5 0,-7 5-2,-7 7 1,-5 8 2,3 9-1,-5 5 2,4 10 0,0 4 0,7 10-1,7 4-1,11 6 0,8 1-2,14 8 0,13 1-1,15 4-1,15 1 0,17 1 0,15-3 1,17-3-1,15-3 0,16-5 1,14-8-1,16-7 0,12-9 1,7-7-1,10-8 0,5-7 0,9-12 1,0-9 0,-2-12 1,-2-6 2,-8-12 2,-3-5-1,-10-11-1,-10-2 0,-16-5 1,-15 0-1,-16-2-1,-20-2-1,-23 1-1,-20 4 0,-24 1-1,-25 2-1,-22 6 0,-23 4-2,-18 12-3,-22 5-5,-9 13-22,-15 15-4,-15 9-1</inkml:trace>
  <inkml:trace contextRef="#ctx0" brushRef="#br0" timeOffset="5.9978">917 1415 7,'-11'12'11,"11"-12"1,0 0-1,0 0 0,0 0 1,0 0-2,18-18 1,1 4-1,8-9 0,9-1 0,4-13 0,13 0-2,3-8-2,9-2 0,0-6-1,5 1-2,-4 1-1,-3 4-1,-6 4 1,-8 6-2,-10 7 0,-10 7 0,-8 8 0,-12 7-3,-9 8-2,0 0-8,-13 14-17,-3 3-7,-7 0 0</inkml:trace>
  <inkml:trace contextRef="#ctx0" brushRef="#br0" timeOffset="6.9978">955 1460 6,'0'0'14,"0"0"2,0 0-5,0 0-1,0 0-1,0 0-1,0 0 1,0 0-1,12 0-2,-12 0 0,15 11 1,-4-1-3,8 3 1,2 3 0,6 5-2,4 1 0,6 8-1,2 0 1,8 6-1,-1-1 0,3 3 0,0-2 0,1 0 2,-3-2-3,0 0 0,-6-6 0,-4-2-1,-4-5 0,-7-3 0,-2-4 0,-8-2 1,-4-6 0,-12-6 0,12 9 0,-12-9-1,0 0-1,0 0-10,0 0-24,0 0-1,-11-16-2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09T12:46:16.730"/>
    </inkml:context>
    <inkml:brush xml:id="br0">
      <inkml:brushProperty name="width" value="0.10583" units="cm"/>
      <inkml:brushProperty name="height" value="0.05292" units="cm"/>
      <inkml:brushProperty name="color" value="#9900FF"/>
      <inkml:brushProperty name="fitToCurve" value="1"/>
    </inkml:brush>
  </inkml:definitions>
  <inkml:trace contextRef="#ctx0" brushRef="#br0">2284 1617 10,'-7'-13'12,"7"13"0,-15-15-4,-1 7-1,0 1 0,-6-1-1,-3 1 0,-9-1-2,-5 2 0,-9-1 1,-7 3-1,-7-3-2,-7 3 1,-11 0-1,-2 4-1,-12 0 1,-3 4-1,-7 4 2,-4 4-2,-6 3 2,1 7-1,-2 1 0,4 6 1,5 0 0,10 6-2,8-1 0,13 5 0,13-1 0,15 1 0,15 2-1,14-3 0,18 2 0,16-3 1,17-3-1,15-3 0,16-4 2,14-3-2,13-6 0,11-2 0,10-7 1,8-3-1,7-6 2,4 0-1,1-8 1,3-3 0,-2-3-1,-3-2 1,-3-6 0,-8-3 0,-10-4 0,-8-2-1,-13-3 0,-12-2 0,-14-2 0,-12-2 0,-19-4 1,-17-2 0,-17-1-2,-21-1 0,-18-1-2,-16 0-1,-15 3-1,-17-4-9,-8 8-24,-8 12 0,-8 2-1</inkml:trace>
  <inkml:trace contextRef="#ctx0" brushRef="#br0" timeOffset="1">0 0 7,'0'0'13,"0"0"1,0 0-6,0 0-1,0 0 1,0 0-3,0 0-1,4 17 1,-4-5-2,7 4 0,-4 1 3,4 7-2,-1-2 1,3 5-2,1 3-1,5 6 0,1 0 0,5 5 1,2 4-2,1 3 0,1 6 0,5 5 1,-2 2-1,0 2-1,0 2 1,0 0 0,1 3 0,1 0-1,-2 0 1,3 0 0,-1-2 0,2-1 0,-3-2-1,1-1 1,-2-5-1,-1-5 1,-3-7-1,-1-6 2,-4-7-2,-4-5 1,-1-4 1,-2-6-2,0-3 1,-3-4-1,1-1 2,-10-9-2,15 16 0,-15-16 0,12 11 0,-12-11 1,0 0-1,10 11 1,-10-11-1,0 0-2,0 0-15,0 0-17,-4-10-1,4 10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12:08.3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46 41 8,'0'0'35,"0"0"2,0 0-12,-36-44-3,36 44-7,0 0-3,0 0-4,0 0-2,0 0-1,0 0-1,0 0 0,0 0-1,0 0 0,-19 47-2,19-47 1,0 0-3,5 55 0,-5-55-3,0 0-8,8 55-24,-8-55-4,0 0 0,11 48-2</inkml:trace>
  <inkml:trace contextRef="#ctx0" brushRef="#br0" timeOffset="4827">4234 61 28,'0'0'37,"42"-43"-9,-42 43-5,0 0-4,0 0-4,0 0-6,0 0-1,0 0-3,0 0-1,0 0 0,0 0-3,0 0 1,0 0-1,0 0 0,0 0-1,0 0 0,21 53-1,-21-53-2,0 0-5,0 0-6,-9 48-20,9-48-6,0 0-2,0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06:07:52.241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3249-10 28,'11'-12'25,"-11"12"-2,0 0-3,0 0-4,0 0-1,0 0-6,0 0-2,-10-2 0,10 2-4,-22 19 0,2 0-2,-10 9 0,-9 10-1,-12 9 1,-11 13-1,-12 11 1,-15 10-1,-11 13 0,-12 12 1,-11 7-1,-5 10 2,-4 3-1,-2 7 1,0-2 0,4-1 1,6-10-1,12-9 0,8-12 0,16-14-3,11-15 1,12-16-2,18-14 0,8-16-7,17-9-13,8-17-19,9-15 2,8-9-2</inkml:trace>
  <inkml:trace contextRef="#ctx0" brushRef="#br0" timeOffset="520">1473 1250 31,'24'-18'33,"-24"18"0,0 0-23,0 0-3,-12 20-3,-3 10 2,-7 6-3,-5 14-1,-8 7-1,-4 7 2,-3 2 0,0 4 0,-1-2 1,5 0 0,1-16 0,10-1-3,6-15 1,10-5-2,7-8 1,11-5-2,11-9 2,10-5-1,10-4 0,11 0 1,8-6 0,6-1-1,6-2 1,3-2 0,2-1 0,-3 2 0,-5 0 0,-7 2-1,-4 1 1,-8 3 0,-10 0 0,-9 4 0,-9-5 0,-4 5 1,-15 0 0,0 0-1,0-15 1,-9 6 1,-4-5-2,-3-4 3,-4-8-4,-3-7 2,-1-9-2,-3-7 0,-2-7-2,-5-8-3,0 2-3,-7-10-23,1 4-9,0 3-1,-1 5-1</inkml:trace>
  <inkml:trace contextRef="#ctx0" brushRef="#br0" timeOffset="2219">110 2209 41,'0'31'39,"0"-13"-2,-5 0 1,5 6-29,-9 7-6,9-31 0,-10 48-1,10-48 0,-17 71 1,10-29 1,-4 7 0,0 2-1,-2 3 1,4 3-2,3 1 2,0 0-6,1-1 3,5-4 0,8-1-1,2-7 0,-10-45-1,39 75-2,-39-75-5,64 42-10,-22-37-21,4-5-6,5-14 1</inkml:trace>
  <inkml:trace contextRef="#ctx0" brushRef="#br0" timeOffset="2851">84 2601 62,'-50'48'43,"50"-48"2,0 0-5,0 0-20,38 23-22,14-31-13,24-5-24,16-10-4,0-13-3,-4 7-1</inkml:trace>
  <inkml:trace contextRef="#ctx0" brushRef="#br0" timeOffset="3655">947 2632 23,'52'-7'40,"-52"7"0,0 0-1,0 0-17,46-9-12,-46 9-1,0 0-4,0 0-1,0 0-1,0 0-2,0 0 1,0 0-1,-44-6-1,44 6 1,-49 13-3,49-13 0,-62 22 0,62-22 1,-64 30-1,64-30 0,-62 35 0,62-35 0,-50 36 2,50-36 1,0 0-1,-38 49 1,38-49 0,0 0 0,0 0-1,46 39 1,-46-39 0,54 10-1,-54-10 0,67 6 1,-67-6-1,67 8 0,-67-8 0,58 15 0,-58-15 0,0 0-1,44 42-1,-44-42-2,-9 44 0,9-44-3,-38 52-4,38-52-19,-57 55-13,57-55 1,-73 48 2</inkml:trace>
  <inkml:trace contextRef="#ctx0" brushRef="#br0" timeOffset="4197">1363 2327 66,'37'14'40,"-28"-9"1,-4 5-8,-5-10-30,0 21-2,0 0 1,0-21-1,0 0 0,-3 56 0,3-56 2,-5 62-2,5-62 1,-8 82-1,3-35 1,-1 3-2,0 2 1,0 0-3,1 0-3,-1-2-14,1-1-19,-1-5-6,6-44 0,-8 73-3</inkml:trace>
  <inkml:trace contextRef="#ctx0" brushRef="#br0" timeOffset="4490">1280 2813 64,'0'0'42,"-7"-55"1,7 55-4,0 0-31,0 0-3,0 0-2,0 0 0,49-42-2,-49 42-2,44-9-10,-44 9-23,64-17-9,-64 17-1,69-24 2</inkml:trace>
  <inkml:trace contextRef="#ctx0" brushRef="#br0" timeOffset="4716">2000 2570 62,'0'0'42,"0"0"1,0 0-4,0 0-25,0 0-10,0 0-1,0 0-4,0 0 3,0 0-3,-47 43 1,47-43 1,-45 10 0,45-10-3,-59 22 0,59-22 3,-60 34-3,60-34 2,-56 44 0,56-44-3,-45 53 0,45-53 2,-26 54 1,26-54-1,-5 48 1,5-48 0,0 0-1,36 44 1,-36-44 0,47 6 0,-47-6 0,56-12 3,-56 12-1,59-27 1,-59 27-1,56-39 1,-56 39-2,47-41 3,-47 41-1,0 0-4,51-55 0,-51 55-1,0 0 2,0 0-2,0 0 2,0 0-2,0 0-4,0 0 6,0 0-2,32 55-2,-32-55-5,7 42-13,-7-42-24,0 0 4,19 47-1</inkml:trace>
  <inkml:trace contextRef="#ctx0" brushRef="#br0" timeOffset="5257">2388 2101 51,'6'10'42,"-6"7"2,-4 3-6,4 5-29,-8 7-6,-1 11 1,9-43-2,-13 60 1,13-60-3,-15 80 1,6-34 0,-2 3 0,1 0 0,0 2-1,1-2 2,0 2-3,3-6 3,0 1-2,6-46 0,-4 79-3,4-79 3,3 57 0,-3-57 0,0 0 0,0 0 3,41 18-3,-41-18 3,0 0 2,63-59-2,-63 59-1,51-53-2,-51 53 1,58-51-3,-58 51 2,58-44-2,-58 44 3,55-26-3,-55 26 1,48-3 2,-48 3-1,0 0 1,49 36-2,-49-36 1,14 45-4,-14-45 2,-6 50-1,6-50-1,-23 51-1,23-51-3,-37 43-5,37-43-18,-42 28-14,42-28 2,-42 5-2</inkml:trace>
  <inkml:trace contextRef="#ctx0" brushRef="#br0" timeOffset="6009">3152 2019 14,'11'0'39,"-11"0"2,0 0-1,0 0-21,0 0-11,9 19-1,-9-4-2,0 14 3,0 6-4,0 12 1,-8 17-3,8-64 3,-7 80-4,1-33 2,-1 6-1,-2 1-1,1 5 0,-1 1-1,1 0-1,-1-4-4,2 1-5,-1-4-27,2 0-5,3-10-3,3-43-1</inkml:trace>
  <inkml:trace contextRef="#ctx0" brushRef="#br0" timeOffset="6355">3380 2549 73,'0'0'45,"0"0"-3,0 0-2,0 0-33,40 46-8,-40-46 3,0 0-2,-8 43-1,8-43 0,0 0 1,-19 57-2,19-57 0,0 0 0,-26 62-9,26-62-16,-14 43-19,14-43 3,0 0-4</inkml:trace>
  <inkml:trace contextRef="#ctx0" brushRef="#br0" timeOffset="6686">3930 2493 27,'13'-5'36,"-13"5"-3,3-20 2,-3 6-30,0-3 0,0 3 2,0 1-1,0 2 0,-3 1 1,3 10-1,-3-14 1,3 14-3,-8-11-1,8 11-1,-21-4 0,6 4-2,-4 4 1,-1 2-1,-4 6 0,-1 1 0,-2 4 0,3 3 0,0 2 0,24-22 0,0 0 3,0 0-2,-37 48 2,37-48-2,0 0-2,-5 42 3,5-42 1,0 0-2,21 47 0,-21-47-1,0 0 1,45 47-2,-45-47 3,0 0-3,55 46-1,-55-46 1,0 0 0,59 42-1,-59-42 0,0 0 3,0 0-1,36 52-1,-36-52 0,0 0-1,0 0-3,0 0-4,-51 46-15,51-46-22,-42 7 4,42-7-6</inkml:trace>
  <inkml:trace contextRef="#ctx0" brushRef="#br0" timeOffset="7288">4388 1860 43,'12'19'42,"-12"-6"-5,-8 0 1,-1 7-32,-1-3-5,1 8 0,-1 12-1,-3 8 3,-2 12-2,-2 12 2,17-69-3,-21 84 3,10-37 3,-1 4-4,1-1 0,0 2-1,1-4 2,-1 1-3,1-7 3,3 0-3,7-42-1,-8 67 2,8-67 2,0 0 0,12 48 0,-12-48 0,36-5 0,3-30-1,7-18-2,5-5 2,3-2-3,-2 9 1,-8 17 0,-4 21 0,-40 13-1,0 0 2,42 27 0,-42-27-1,24 48 2,-24-48-2,17 70 1,-17-70-1,14 84-1,-7-41-6,3-2-29,-10-41-6,23 70-4,-23-70-4</inkml:trace>
  <inkml:trace contextRef="#ctx0" brushRef="#br0" timeOffset="20112">3392 2331 1,'0'0'36,"0"0"1,0 0-6,0 0-8,0 0-8,0 0-1,0-12-4,0 12-2,0 0-1,0 0-2,0 0-1,0 0 0,0 0-1,8 4 0,-8-4-1,0 0-1,0 0 0,0 0 0,5 11-4,-5-11-22,0 0-14,0 0-4,-12-11-2,6-1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12:01.77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 4511 6,'-7'10'20,"7"-26"-3,5-1 0,4-11-4,8-8-1,3-16-4,10-13-3,6-18 0,15-13 1,9-19-1,14-17-2,13-18 1,15-15-1,13-15 0,19-11-2,15-10 0,18-8 0,16-7 0,12 1 0,16-5 2,10 3-1,11 3 1,8 5 2,0 1 0,-121 110-1,14-7 1,-8 9 0,10-3-2,-6 9 2,7 1-2,-15 12-1,2 0 2,-11 12-3,0 2 0,-19 10-1,2 0-3,-17 12-9,1 2-24,-22 14-2,-4 2-2,-53 23 0</inkml:trace>
  <inkml:trace contextRef="#ctx0" brushRef="#br0" timeOffset="866">142 3799 12,'0'-36'25,"4"25"-4,-4-2-4,0 13-1,0-9-6,0 9-1,0 16-4,-5 5 1,-2 7 0,0 9-2,-3 8-1,-1 12 0,-1 9-1,0 9 1,-2 0 0,3 4 0,-2-5-1,6 1-1,-3-8 1,5-5 0,1-13-1,4-8 0,0-9 0,0-9 1,6-6-1,-6-17 1,20 6 0,-1-15 0,4-10 1,7-7-1,5-7 0,10-4 0,4-3-2,4-2 1,1 2 0,0 5 1,-3 3-2,-2 7 0,-6 5 1,-9 5-1,-6 3 1,-6 4-1,-6 3 0,-6 1-1,-10 4-6,0 0-29,0 0-5,0 0 0,-10-27-2</inkml:trace>
  <inkml:trace contextRef="#ctx0" brushRef="#br0" timeOffset="2464">4992 190 27,'-53'7'36,"53"-7"0,0 0-17,0 0-3,0 0-1,0 0-6,0 0-1,0 0-2,0 0-1,73-18-2,-73 18-1,88-18 0,-39 8-2,7 0 0,0-1-1,3 0 0,0 0-3,-1 0-4,0-1-6,-8 4-23,-2 0-2,-48 8-1,69-9 0</inkml:trace>
  <inkml:trace contextRef="#ctx0" brushRef="#br0" timeOffset="2757">5480 113 24,'0'0'41,"-43"12"-2,43-12-15,0 0-7,0 0 0,0 0-6,-38 56-2,18-28-4,1 47-1,-6 16-3,2 14 1,-6 10 0,-3 7-3,-3 1 2,0-4-2,13-37 1,3-18-2,6-13 0,1-19-6,12-5-14,0-27-18,10-4-1,1-21-1</inkml:trace>
  <inkml:trace contextRef="#ctx0" brushRef="#br0" timeOffset="3757">5997 1 17,'0'0'36,"0"0"-5,0 0-11,0 0-3,0 0-2,0 0-6,0 0-3,0 0-2,0 0-1,0 0-1,0 0-1,0 0 1,-21 41-2,21-41 1,-25 60 0,7 36-1,-1 13 0,-5 13 0,0 13 1,-3-2-2,2 3 1,0-12-1,5-33 1,-1-16-1,4-7 2,0-15-1,3-12 0,4-8 0,3-13 0,3-8 1,4-12 0,0 0-1,3-14 1,6-13 0,3-10 0,3-8 1,4-9-3,3-8 2,5-6-1,1 3 1,1 1-2,1 8 2,-1 7-1,1 9-1,-2 8 1,-3 12 0,-3 9 0,-1 9 0,-2 10 0,-3 10 0,-1 12 0,-6 10 1,0 6 0,-2 8-1,-3 7 1,0 2-2,-1-2 2,-3-2-3,0-7 3,0-5-3,0-7 1,0-7 0,0-7-2,-4-11-3,4 3-6,0-18-21,0 0-7,0-10 2</inkml:trace>
  <inkml:trace contextRef="#ctx0" brushRef="#br0" timeOffset="4418">6333 805 2,'0'-12'33,"5"-2"2,-5 14-15,0 0-5,0 0-2,15-3-1,-15 3-5,10 17 1,-7 5-2,0 9-1,-3 6 0,0 10-3,-9 9 2,5 4-3,-4 3 1,-2-5-3,-1-4 2,1-9-3,1-3 0,2-11-4,7-5-7,-7-13-24,7-13-2,0 0-1</inkml:trace>
  <inkml:trace contextRef="#ctx0" brushRef="#br0" timeOffset="4795">6631 783 30,'11'-10'35,"-2"10"-10,-9 0-6,0 0 0,4 10-9,-1 8 1,-6 3-5,3 11-1,-5 6 0,1 5-2,-5 11 0,3 3-3,-2 0 2,0-4-3,2-7 2,2-5-1,-1-9 0,5-6 0,-3-11 0,3-5 0,0-10 1,0 0 0,0 0-1,0 0 1,6-22 0,0-3-1,3-8 0,1-6 1,7-9-1,2-7 2,4-4-4,1 0 4,1 1-4,3 8 4,-1 7-4,-3 5 2,-1 9 0,-4 9 0,0 9 0,-2 8 2,-3 9-2,0 6 0,-2 11 1,-2 9-1,0 7 2,-2 8-2,0 5 1,0 8-1,-4 1 1,-1 0-2,0-2 2,1-5-2,-1-5 1,1-3 0,0-7 0,-1-9 0,1-6 0,-4-8-1,7-3-1,-7-13-4,0 0-4,0-11-17,8-6-13,-1-10-1,5-7-2</inkml:trace>
  <inkml:trace contextRef="#ctx0" brushRef="#br0" timeOffset="5464">7443 353 15,'33'-46'36,"-33"46"0,42-53-17,-42 53-1,0 0-4,0 0-2,0 0-4,0 0-2,0 0-2,11 11 0,-22 53-1,-3 18-1,-4 17-1,-6 10 2,-1 9-3,-2 9 1,2-5-2,6-28 2,4-13-2,1-13 2,0-14-5,6-9 1,-1-15-2,9-7-7,0-23-14,0 0-14,16-16-1,3-14-1</inkml:trace>
  <inkml:trace contextRef="#ctx0" brushRef="#br0" timeOffset="5787">7873 659 8,'0'0'36,"0"0"1,-15 24-17,0-1-4,-13 3 0,-2 6-8,-11 0-1,-5 2-4,-4 0-1,0-1 0,0-5-1,6-2 1,5-6 0,11-3 0,5-7 1,9-2-1,4-5 0,10-3 0,0 0-1,0 0 0,0 0 0,20 10 0,-3-2 1,5 4-2,6 2 3,5 6-2,5 8 2,6 5-3,2 3 3,1 2-2,-1 1 1,-1 0-1,-4-2 0,-2 1 0,-5-7 0,-3 1 0,-7-4-1,-4-3 1,-5-4-1,-3-5-1,-3-1-1,-9-15-4,10 11-19,-10-25-16,0-6-1,0-9-2</inkml:trace>
  <inkml:trace contextRef="#ctx0" brushRef="#br0" timeOffset="6870">9127 96 19,'13'-52'35,"-13"52"1,0 0-15,0 0-3,0 0-7,0 0 0,0 0-4,0 0-1,0 0 0,0 0-2,0 0 0,0 0 1,0 0-3,0 0 0,0 0-1,0 50 1,0-50-3,0 41 1,0-41-4,0 43-11,0-43-22,6 44-2,-6-44-2,0 0-2</inkml:trace>
  <inkml:trace contextRef="#ctx0" brushRef="#br0" timeOffset="7494">9668 350 3,'18'-41'35,"-18"41"1,0 0-13,37-48-4,-37 48-1,0 0-4,0 0-5,-9 16-3,0 34-2,-3 21-1,-8 18-1,-5 16 1,-6 9-4,-3 15 3,-1-3-2,6-18 1,6-21-1,2-13 0,4-16-1,5-14-2,1-15-5,11-13-19,0-16-12,0-12 1,0-15-4</inkml:trace>
  <inkml:trace contextRef="#ctx0" brushRef="#br0" timeOffset="7818">9623 462 33,'29'-73'33,"7"6"-1,-36 67-20,50-59-4,-50 59 4,60-46-5,-60 46 1,71-36-1,-71 36-2,78-28 0,-78 28-2,80-17 1,-80 17-2,78 0 1,-78 0-2,62 12 1,-62-12-1,0 0-1,43 69 0,-66-9 0,-22 10-1,-24 5-1,-14 2 2,-10-8-1,0-9 0,12-12 1,17-11 0,9-10 0,9-11 0,10-6 1,10-4-1,9-6 1,17 0-1,-10 0 1,10 0-1,19 0 1,1 5 0,6 6 1,9 8-1,8 8 1,7 8-1,5 7 0,8 6 2,3 10-2,-1 2 2,4 1-3,-3-3 2,-4-3-1,0-5 1,-7-3-1,-7-6 0,-6-5 0,-7-11-1,-8-1 1,-7-9-1,-8-8 0,-12-7-1,0 0-1,-3-10-3,-14-13-8,5 5-26,-9-9-3,4 2-1,-4-4 0</inkml:trace>
  <inkml:trace contextRef="#ctx0" brushRef="#br0" timeOffset="8577">11045 594 3,'44'-52'32,"-44"52"-11,23-44-5,-23 44-1,0 0-1,5-47-2,-5 47-3,0 0 1,0 0-3,-42-44 1,42 44-2,-50-8-2,-11 15-1,3 15 0,-9 15-2,-3 16 0,2 17 0,6 14-1,8 8-1,13 9 2,10-4-1,8-4 1,10-5-1,13-5 1,6-10-1,9-7 1,13-10-1,6-14 0,8-11 1,4-16-1,7-15 1,0-7-1,4-11 1,0-16 0,1-6-1,-4-12 1,-1-5-1,-5 0 0,-6-8 1,-7-7-1,-7-5 1,-12-4-1,-10-8 0,-6 46 0,-9-2 1,-2 1 0,-3 0-1,14 44 0,-47-80 0,47 80-3,-63-67-4,63 67-12,-67-39-19,-19 19-1,-3 20 0</inkml:trace>
  <inkml:trace contextRef="#ctx0" brushRef="#br0" timeOffset="9254">11569 592 3,'-21'-50'35,"21"50"1,0 0-14,0 0-3,-10-44 0,10 44-6,0 0-5,0 0-2,0 0 0,-13-31-3,13 31-1,-3 35 0,3 4-2,-3 16 1,-4 13-1,-5 11 2,-2 8-3,-3 8 2,-2-6-1,-3-5 1,1-6-1,0-6 2,3-10-2,2-8-2,3-9 4,3-8-4,4-8 4,3-7-2,3-12 0,0-10 0,17 0 0,-2-11 1,6-3-1,7-4 0,7-3 0,7 2 1,6 4-1,5 3 0,4 5 1,0 3-1,-1 4 1,2 4-1,-5 2 0,-5-1 0,-8 0 0,-7 1 0,-6-2 0,-6 0 1,-6-4-2,-15 0 0,0 0-2,0 0-4,-5-15-8,5 15-25,-17-17 1,10 5-3</inkml:trace>
  <inkml:trace contextRef="#ctx0" brushRef="#br0" timeOffset="10104">12456 502 16,'0'0'37,"0"-49"0,0 49-16,0 0-2,0 0-4,0 0-6,0 0 0,0 0-6,0 0 1,16-30-1,-20 53-1,-4 15-2,-2 14 2,0 15-1,-3 13 1,-1 10-2,-1 12 1,1-6-1,-1-4 1,3-8 0,0-8-1,4-11 0,3-10 1,2-8-1,3-13 0,4-9 0,1-7 0,4-8 1,3-10 0,3-4-1,4-9 1,3-6-1,6-2 1,3-4-1,7-1 0,1 0 0,3 3-1,1 3 1,-2 4 0,-1 4 0,-3 3-1,-3 3 0,-7 3 0,-5-1-3,-3 4-4,-19 0-8,19-6-24,-19 6-1,5-10 0</inkml:trace>
  <inkml:trace contextRef="#ctx0" brushRef="#br0" timeOffset="10667">12446 504 2,'0'0'39,"-28"-43"-3,28 43 1,0 0-22,0 0-4,0 0 2,41-30-6,-41 30-2,0 0-2,63-16 0,-63 16-1,54-5-1,-54 5-2,60 0-1,-60 0-2,63 0-5,-63 0-13,55 4-16,-55-4-2,49 7 0</inkml:trace>
  <inkml:trace contextRef="#ctx0" brushRef="#br0" timeOffset="10953">12368 823 30,'-8'35'39,"17"-25"-1,15 5-17,-1-8-6,19 4 0,-1-11-7,14 4-3,-2-7-1,4 0-2,-4-3-2,-2-4-3,-4 4-5,-13-7-13,-5 3-19,-8 0 0,-4 2-2</inkml:trace>
  <inkml:trace contextRef="#ctx0" brushRef="#br0" timeOffset="11780">13352 0 33,'0'0'27,"0"0"-4,0 0-6,0 0-1,0 0-1,0 0-5,0 0 1,0 0-4,0 0-1,0 0 0,0 0-2,0 0 1,0 0-2,0 0-1,0 0 0,0 0-1,21 50-1,-21-50 0,0 0 1,0 53-2,0-53 0,0 0 1,-4 53-1,4-53 0,0 0 1,-3 46 0,3-46 0,0 0-2,0 0-5,0 0-13,-5 43-19,5-43-1,0 0-1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12:00.02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2447 51 3,'-177'-34'6,"75"22"2,-8 4 1,-8 5 1,-8 3-1,-7 7 0,-8 5-1,-3 9-1,-4 6-1,3 10 0,-7 7 0,10 8-1,-5 7-2,82-27 2,-6 9 1,2-3-2,-2 10-1,11 4 0,-2 12 0,5-4 0,-1 11 2,15 4-5,1 13 0,11-6 1,4 11 0,15 2 0,18-49 0,13 145 0,34 14 1,34-23 0,31-17 1,25-31-2,21-23 1,12-35 1,0-37-1,0-8-1,17-13 0,-1-8-1,7-10 0,3-16 0,0-12 1,-10-10 0,-6-14 0,-3-10 1,-16-9-1,-8-11 0,-16-9 1,-16-3 0,-19-8-1,-17-1 0,-23-9 2,-21 1-2,-26-9 1,-21 5 0,-25-3-1,-28 2 0,-27 3 0,-25 3-1,-27 5 0,-26 6-2,-21 11-2,-26 6-4,-12 20-11,-19 11-21,-16 16 1,-9 20-5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14:40.63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257 37 15,'0'0'21,"0"0"-1,0 0-3,0 0-3,0 0-4,0 0-1,0 0-2,0 0-1,-4 19 0,1-6 0,3 10-3,0 3 1,6 15-1,0 5 3,6 15-3,6 8-1,5 9 1,6 13-1,9 10 0,7 7 0,7 6-1,7 2 0,6 0-1,4-6 1,6-5-1,1-11 0,-1-10 0,-3-13 0,-4-13 0,-2-12 0,-7-10 0,-7-9 0,-7-8-1,-6-7 1,-6-7-1,-7-1-2,-6-4-3,-4-5-12,-16 5-19,0-17 1,-6 5-3</inkml:trace>
  <inkml:trace contextRef="#ctx0" brushRef="#br0" timeOffset="677">202 4 26,'-21'0'23,"9"0"-2,2 4-4,-5 0-5,4 8-1,-4 2-5,6 9-1,-3 7 1,5 11-4,1 7 0,6 9 0,0 4 0,0 2 1,6-2-2,1-3 1,1-9-1,0-7 2,0-10-1,-2-10 0,-2-8 0,-4-14 0,0 0-1,0 0 1,3-13-1,-3-5 1,-5-9-1,1-7 0,1-9-1,-1-5 0,1-6 1,3-1-2,0 0 1,6 3 0,1 3 0,3 3 0,5 7 0,3 7 0,1 6 0,0 6 1,3 5-1,2 6 0,1 4 0,1 5 0,0 11 1,3 4-1,2 6 1,2 7 0,3 4 0,1 7-1,0 4 1,-1 2 0,-2 1 0,-2-2-1,-4-2 1,-2-3 0,-9-6 0,-1-5 1,-7-9 0,-3 0 2,-6-6-2,-12-3 1,-10-4 0,-6-1-1,-11-2 1,-8 2-2,-9-5 1,-7 5-1,-6-1 0,-1 1 0,4 3-1,4 1-1,6 3 0,6 0-3,13 8-6,1-4-19,17 5-12,12 0 0,7-1-3</inkml:trace>
  <inkml:trace contextRef="#ctx0" brushRef="#br0" timeOffset="1917">1843 1392 20,'-13'0'22,"0"0"-1,13 0-4,0 0-2,0 0 0,0 0-3,15-14 0,4 14-3,2-12 0,10 9-2,1-5-2,8 5 0,2-4-3,3 3 0,-4 1-1,-3 0-2,-2 3-3,-8-5-2,0 5-5,-13-3-9,0 6-11,-15-3-7,0 0-1</inkml:trace>
  <inkml:trace contextRef="#ctx0" brushRef="#br0" timeOffset="2180">2107 1377 7,'-16'0'34,"16"0"-1,0 0-8,0 0-6,0 17-4,0-5-5,3 12-2,-3 4-2,8 14-2,-8 6 0,6 10-1,-6 1-1,3 4 0,-3-1-1,0-2 0,-3-6-1,0-8-1,3-8 0,-5-11-3,5-2-2,-6-13-5,9 0-11,-3-12-15,0 0-2,0-12 1</inkml:trace>
  <inkml:trace contextRef="#ctx0" brushRef="#br0" timeOffset="2489">2000 2057 6,'-25'19'32,"13"-14"-5,12-5-8,-10 6-6,10-6-1,0 0-4,0 0 0,0 0-2,0 0-1,8 13-1,-8-13-1,14 9 3,-3-9-2,3 6 0,2-6 0,3 0-1,3-7-1,4 1 0,1-3-1,2 1 0,2 0-2,-1-5-4,4 9-6,-8-7-13,2 4-14,-1 0-1,-1 0-1</inkml:trace>
  <inkml:trace contextRef="#ctx0" brushRef="#br0" timeOffset="2872">2531 1750 33,'10'0'32,"-10"0"-7,0 0-12,0 0-1,0 10-2,0 0-4,0 9-2,0 2-1,0 8-1,-3 3 0,3 4 1,-4-1-1,1 1-1,-1-3 0,0-4 0,-1-5 0,-1-4-1,0-8 1,6-12-1,-10 12 1,10-12-1,-10-9 1,6-6-1,4-5 0,-3-5 1,3-6-2,0-1 2,5-2-1,1 1 1,0 3 0,2 4 0,0 5-1,1 5 1,2 7 0,2 4 0,-1 5 0,3 9-1,0 3 1,4 7 0,0 3 0,3 6 0,1 4 0,0 3-1,2-1 1,-1 0-1,-1-4 1,0-3-2,-3-4 2,-1-6-1,-4-6 1,-2-5 1,-13-6 0,14-9 0,-11-6 0,0-7 2,-3-7-2,0-9 0,0-9-1,0-6 0,0-5-1,4 0 1,-1 1-1,3 6 0,0 7 0,2 8-1,0 13 0,1 9-2,3 14-5,-12 0-6,14 21-23,-8 4-3,-3 6-3,1 3 2</inkml:trace>
  <inkml:trace contextRef="#ctx0" brushRef="#br0" timeOffset="3617">3425 1680 17,'38'-4'39,"-26"-2"-2,-12 6 0,14-6-26,-14 6-1,-5-10-4,-7 3-1,1 7-1,-6-6-2,-4 6 0,-2 7-1,-2 2 1,-2 4-2,-2 8 1,1 4 0,2 7-1,1 5 0,5 4 1,2 4-1,5 5 0,2 0 0,8-1 0,3-2 0,8-4 0,3-5 0,6-6 0,3-8 0,6-9 0,6-8-1,3-10-2,7-3-7,-6-10-27,3-7-3,-1-4-1,-4-5 0</inkml:trace>
  <inkml:trace contextRef="#ctx0" brushRef="#br0" timeOffset="4159">3817 1647 14,'0'0'26,"3"12"-14,-3-12-10,0 0-2,-9 4 2,9-4-1,0 0 0,-10 7 1,10-7-1,0 0 0,0 0 0,0 0 0,-9 10 1,9-10-2,0 0 2,0 0 0,0 0-1,0 0 2,0 0-1,0 0 2,0 0 0,0 0-1,0 0 1,0 0-2,0 0 1,0 0 0,0 0 1,0 0 0,0 0 2,0 10-2,0-10 3,0 0-2,0 0-2,0 0 1,0 0-1,0 0-1,0 0 2,0 0-1,0 0-1,0 0 0,0 0 0,0 0 0,0 0 0,4 10 0,-4-10 0,0 0 0,0 0-1,0 16 0,0-7 0,0 6 0,0 1 0,0 5-1,0 4 1,3 3-1,-3 3 0,0 0 1,0 1-1,0 0 0,0-1 0,0-1 0,0-2 0,0-2 0,-3-2 0,3-5 0,0-3 0,0-4 0,-3-3 0,3-9 0,0 11 0,0-11 0,0 0 0,0 0 0,0 0 0,0 0 1,0 0-1,0 0 0,0 0 0,0-11-1,0 11 1,0 0 0,12 0 0,-2 0 1,2 0-1,5 0 1,3 0 0,4 0 0,5 0 0,5 0 1,2 0 0,1-3-1,-1-1 0,0 1 0,-5-2 0,-3 3-1,-7-1 0,-4 3 1,-6-4-2,-11 4 0,0 0-2,0 0-4,0 0-15,-15 5-18,-2-5-1,-3 0-2</inkml:trace>
  <inkml:trace contextRef="#ctx0" brushRef="#br0" timeOffset="5279">4358 1676 22,'11'0'38,"-11"0"-3,9 0-17,-9 0-2,0 0-5,0 0 0,0 0-5,0 0-2,0 0-1,0 0-1,0 16 0,0 0-1,0 6 0,0 6-1,5 7 0,-2 5 0,2 2 1,2 2-1,2-1 0,0-4 0,1-5 0,2-6 0,0-4 0,3-7 0,-5-4 0,5-5 0,-3-3 1,-1-5 0,-1 0-1,-1-6 1,0-3 1,-2-3-3,3-7 3,-3-4-2,2-6 0,-1-5 0,1-6 0,0-5 0,1-2-1,-2-2 2,-2 2-2,0 4 2,-2 5-1,-1 6 1,-3 8 1,0 7-1,3 6 0,-3 11 0,0 0 0,0 0 0,-3 22 0,3-1-1,-3 11 1,3 6-1,0 7 0,0 5 0,0 3 1,3 0-1,0-3-2,3-2-1,-2-11-6,8 0-12,-2-12-20,-1-9 0,3-6-3</inkml:trace>
  <inkml:trace contextRef="#ctx0" brushRef="#br0" timeOffset="5963">5111 1605 23,'13'-36'31,"-7"22"-10,-6-6-2,8 8-4,-8-5-2,0 17-1,-4-22-3,4 22 0,-10-11-2,10 11-2,-18 0-2,6 0 0,-3 7-1,-1 1-1,-1 3 0,0 2 0,1 2-1,1 2 1,5 3-1,1 3 0,6 1 0,3 3 0,8 3 0,2 2 0,5 4 0,3 0 1,2-1-1,5 0 0,-1 1 0,-1-4 0,-2-2 0,-2-3 0,-3-5 0,-2-4 1,-6-4-1,-4-3 2,-4-11-1,-9 14 0,-6-14 0,-3 0 1,-7 0-2,-6-4 1,-4-3 0,-7 0-1,-2 1-1,0-1 0,3 2 0,1-1-1,5 6-2,2-4-4,14 10-9,1-6-23,18 0 0,-10 0 0</inkml:trace>
  <inkml:trace contextRef="#ctx0" brushRef="#br0" timeOffset="6572">5381 1523 22,'0'0'38,"0"0"-8,10-6-8,-10 6-1,0 0-4,0 0-6,0 0-2,0 17-2,0 1-1,4 5-2,1 8-1,-1 5 0,1 8-1,0 3-1,0 3 1,-1-1-2,-1-3 1,-3-6-2,0-4-1,3-5-4,-6-13-7,3-2-22,-4-7-8,4-9 1,-11 0-3</inkml:trace>
  <inkml:trace contextRef="#ctx0" brushRef="#br0" timeOffset="6911">5696 1503 28,'10'-7'38,"2"7"-1,-12 0-21,0 0-4,-14 0-4,8 12 1,-3-3-5,0 6 0,-2 4-1,-2 9 0,0 3 0,1 7-1,0 5-1,4 3 1,3 2-2,5 1 1,0-3-1,11-4 1,2-5-1,3-5 0,5-6 0,5-5-1,2-8 1,6-7 0,-34-6 1,0 0 0,58-8 0,-58 8 0,45-22 0,-45 22 1,47-36 0,-47 36-1,38-53 0,-38 53-1,24-70 1,-24 70-1,5-98 0,-17 18-1,-10 5 0,-18 8-4,-7 22-1,-10 12-8,5 26-27,6 24 0,11 13 0</inkml:trace>
  <inkml:trace contextRef="#ctx0" brushRef="#br0" timeOffset="7685">6179 1431 23,'0'0'38,"42"12"-13,-42-12-4,0 0-3,0 0-6,0 0-1,0 0-5,0 0 0,0 0-2,8 50-1,-8-50 0,-5 42-1,5-42-1,-3 56 0,3-56 1,0 64-2,0-64 1,-3 69-1,3-69 1,0 72-1,0-72 2,0 68-2,0-68 0,5 58 0,-5-58 0,0 45 0,0-45 1,0 0-1,4 43 0,-4-43 0,0 0 1,0 0-1,0 0 0,0 0 0,0 0 0,0 0 0,0 0-1,0 0-3,0 0-2,0 0-8,0 0-21,0 0-4,0 0-4,0 0 3</inkml:trace>
  <inkml:trace contextRef="#ctx0" brushRef="#br0" timeOffset="8167">6144 1515 2,'0'0'35,"0"0"0,0 0-14,0 0-7,0 0 0,0 0-1,0 0-5,0 0 1,0 0-3,0 0-1,42-20-1,-42 20 0,0 0-1,0 0 0,21 54-1,-21-54 1,23 47-2,-23-47 0,30 56 0,-30-56-1,37 65 1,-37-65-2,45 71 2,-45-71-1,49 70-1,-49-70 1,49 67-1,-49-67 1,45 53 0,-45-53 0,39 42 0,-39-42 0,0 0 2,41 26-1,-41-26 1,0 0-1,0 0 1,0 0-1,21-57-1,-21 57 2,-5-62-3,5 62 2,-7-74-2,7 74 2,-9-81-2,6 39 1,-1 0 0,4 42 0,-4-80-1,4 80 1,0-72-2,0 72-2,0-61-6,0 61-24,4-41-8,-4 41 0,0 0-1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17:11.082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1557-2 14,'-29'0'19,"12"4"-3,3 1-1,-4-2-4,5 4-1,-1-2-2,2 6-2,-3-2 0,3 4-1,-3 2-1,2 2 0,-1-1 0,2 4-1,-3-1 0,3 5-2,-1-1 1,2 3-1,0-2 0,1 4 0,2 1 0,2 3 0,2 0-1,4 4 2,-3-2-1,3 2-1,4-1 1,2 1 0,0 1 0,4 0 0,1 0 1,3 0-2,0-2 2,2 0-1,3-2 0,0-1 1,3-1-1,2-1 0,5-5-1,2 0 0,2-2 0,1 0 1,1-4-1,0-1 1,3-4-1,0-1 0,-3-4 1,0-1 1,4-4-1,0-4 1,2-4 0,1-2 0,-2-5 0,1-4-1,0-5 1,2-1-1,-5-4 0,-1-2-1,0-1 0,-3-3 1,-1 1-1,-3-2 0,-3 1 1,-3 1-1,-3 2 1,-3 0-1,-5 0 1,-1 3 0,-3 0-1,-5 1 3,-4-1-3,0-1 1,-4-3 0,-4-2 0,-2-2-1,-5 0 0,-4-2 1,-1-1-1,-6-1 1,-2 4-1,-3-3 1,-4 4-1,-4-1 1,-3 5 0,-7 1-1,-7 6 0,-4 2 0,-8 3-1,-7 3-1,-4 4 0,1 9-7,-8 7-28,8 12-5,-2 13-1,-4 12-1</inkml:trace>
  <inkml:trace contextRef="#ctx0" brushRef="#br0" timeOffset="5080">1382 1067 7,'0'0'12,"0"0"2,0 0-6,0 0 0,0 0 0,0 0-2,-11 9-1,11-9-1,-10 14 0,10-14 1,-14 18-1,5-4-1,-1-1 1,-1 3-2,-1 3 0,-2 1-1,-1 1 1,-2 2-1,0 3 0,-2 0 1,-2 4-1,1 2 0,-1 1 0,1 2-1,-3 2 1,6 3 1,-7 0-1,6 2 0,-2 1 0,1 0-1,-5 4 2,4 2-1,-4 1 0,-3 2 1,-1-1 2,1 4-1,-1 4 0,1 1-1,0-1 0,1 0 0,1 2 0,4 0-2,0 0 1,-1-2-1,0-2 0,2-1 0,-1 1 1,0 0-1,-1-2-1,0 0 2,2 0-2,0 2 2,-1 0-1,3-1-1,-2 1 2,3 1-2,-1 1 2,1 0-2,-1 1 1,0 1 0,1-1 0,-1-1 0,0 4-1,1-1 1,0-1 1,-1 3-1,0 0 0,18-64 1,-18 71 1,18-71-1,-24 76 1,14-34 2,-2 6-3,-1-4 0,0 4 1,1 2-2,-3 6 0,2-4 0,-2 5 0,3 1 0,0 6 0,-1-4 0,1 5 1,3 2-2,-1-2 2,3 1-1,0 0 1,1-1-1,3 1 1,0 1-1,3-1 0,0 2 1,0-1-1,4-1 1,0 0-1,2-1 1,2 2-1,-1-2 1,2 0-1,3 0 1,-3-40-2,14 102 0,7-7 0,-2-15 1,1-4-2,-2-15 1,-1-5 1,-4-13-2,-1-19 3,-2 1-1,-1-3 1,0-1-1,-1-4 1,1-2 0,-2 0 0,0-2 0,-1-4-1,0-1 2,-2-4-2,-1-1 1,-2-5 0,-1-2 0,1-3-1,-4-2 1,1-3 0,-2-3-1,1 0 0,-6-10 1,9 14-1,-9-14 0,7 11 1,-7-11 0,0 0-1,0 0 2,0 0-1,10 9 1,-10-9 0,0 0 0,0 0 0,0 0 1,0 0-2,0 0-2,0 0-4,0 0-6,0 0-13,0 0-16,-6-13 2,6 13-6</inkml:trace>
  <inkml:trace contextRef="#ctx0" brushRef="#br0" timeOffset="6419">290 6898 16,'-16'-10'23,"3"3"-1,13 7-4,0 0-2,-7-10-5,7 10-2,0 0-2,0 0-1,0 0-3,13 16-1,-6-5-1,5 2 0,1 2 0,4 5 0,1 1 1,0 1-1,1 1 1,0-1-1,-2-4 1,-2-1 0,-1-3 0,-2-2 0,0-7 0,0 0 0,-2-5 0,2-7 1,-2-6 0,2-1 2,-2-9-2,3-2 2,-4-7-1,3-1 0,-3-1-1,1 2-1,-2 2 0,-1 4-1,-1 4 0,-2 6-1,1 4 1,-2 3-1,-3 9 1,3-10-1,-3 10 0,0 0 0,0 0 0,0 0 1,0 0-2,0 0-2,0 0-11,3 14-24,-3-14-3,0 0 0,0 0-4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17:44.083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49 36 16,'-24'-25'15,"24"25"-5,-14-11 2,14 11-3,-11 0-2,11 0-2,3 14 0,3 0-1,6 4-1,6 4 1,5 4-1,8 6 1,7 1 0,10 6 1,5-2 0,12 4-1,3-3 0,7 1 1,5-5-1,7 1-2,-1-6 1,8-1-1,-5-6 0,0-2-1,-3-3 0,-3-3 0,-6-3 0,-8 0 0,-10-3-1,-11-2 1,-11 0-1,-9-4 0,-9 3-2,-10-5-5,-9 0-13,0 0-14,0 0-2,-18-3 1</inkml:trace>
  <inkml:trace contextRef="#ctx0" brushRef="#br0" timeOffset="414">1199 367 2,'0'0'28,"0"0"-10,0 0-3,0 0-4,15 16 0,-2-8-2,7 6 0,3-1-2,8 6-2,-1-2 1,2 2-2,-2 2-1,-1 1-1,-5 0 1,-2 0-1,-10 0 1,-3 2 1,-9-1 1,0 2-2,-14-3-1,-2 2-1,-4 0-3,-5-5-9,2-3-20,3 3-5,-4-6-1,5 0 1</inkml:trace>
  <inkml:trace contextRef="#ctx0" brushRef="#br0" timeOffset="1083">1137 852 22,'-12'-8'29,"-4"20"-14,4-5-4,1 5-1,-4 2-2,1 7-3,-5 4 0,6 8 0,-2 2-1,6 7-1,1 5 1,5 5 0,3 4 0,6 5-2,7-2 0,5 1 1,4-3-1,6-1 0,1-5-1,2-2 0,3-8 0,-1-5 1,-5-5-2,0-3 2,-2-8-2,-5-1 0,-3-7-2,-5-3 0,-1-1-1,-12-8-4,13 4-14,-13-4-14,0 0-1,0 0 1</inkml:trace>
  <inkml:trace contextRef="#ctx0" brushRef="#br0" timeOffset="1594">1325 1501 13,'0'0'22,"0"0"-10,-11 0-1,11 0 1,0 0-2,0 0 1,-10 4-4,10-4 0,0 0 0,-4 9-2,4-9 0,0 9 0,0-9-2,-3 17-1,3-7 0,4 5-1,-1 1 1,3 3-1,1 3 0,1 5-1,2-3 1,3 4-2,-2-3 1,2 1 0,-1-3 0,0 0 0,-4-6 0,1-2 1,-3-4 1,-1 0-1,-5-11 4,7 13-2,-7-13 0,0 0 0,0 0 1,-10 9-1,10-9 0,-19 0 0,4-3-1,0 3 0,-3-4-1,1 4 0,-1-4 0,2 4 0,0 0-1,5 0 0,11 0-2,-18 0-6,18 0-21,-3 12-10,3-12 0,0 17-4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18:02.391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-1 20 7,'-17'0'6,"17"0"-4,0 0 0,15-7 0,3 7 1,7-4 2,9 1 2,13 3 0,13-5 3,15 5 1,14 0-1,15 0 1,13 0-1,18 0-2,11 0 1,12 0-3,7 0 2,8 0-3,3 0-1,1 0-1,-3 4 0,-3 1-2,-6 1 1,-5 0-1,-9 1-1,-7 0 2,-10-1-2,-12-2 0,-9 0 0,-9-1 0,-16 1-3,-13-4 0,-14 7-3,-16-7-6,-11 6-2,-19-3-7,-15-3-8,-24 21-6</inkml:trace>
  <inkml:trace contextRef="#ctx0" brushRef="#br0" timeOffset="504">121 254 10,'44'0'30,"12"0"3,15-6-21,22-3-7,24 4 0,21-3 0,18 5 2,13-5-1,12 6 0,7-5 2,7 2-3,-3-3 0,2 3 0,-4-5 1,-3 4-2,-11-1 0,-10 7-1,-13-5-1,-14 5 0,-19 3-1,-16 2 0,-22 1-1,-19 1-1,-15 1-3,-19-8-5,-10 8-28,-19 3-2,-22-5-1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17:41.566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404 0 9,'0'0'31,"0"0"-13,0 0-2,-18 10-2,9 7-3,-8-2-1,-3 10-4,-8-1 0,0 7 1,-8-3-3,3 2 0,-6-3 0,2 0-1,1-6 3,5-1-3,3-8 0,9 0-1,4-6 1,5 0-2,10-6 0,0 0 0,0 0 0,10 4-1,1-1 1,3 0-1,4 3 0,5 3 1,4 2-1,3 6 0,0 3 1,2 3-1,0 5 1,0 1-1,-2 1 1,-3 2 0,0 0 0,-1-2 0,-6-3 0,-1-1 0,-4-6 0,-1-4 0,-3-1-1,-2-4-1,-3 1-8,-6-12-27,0 12-3,0-12-4,4-13 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17:39.815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0 12063 3,'0'0'21,"0"0"-9,0 0-4,0 0 1,9 0-1,0 0-3,4 0 2,3 0-3,4 0 2,5 3-3,3-3 1,4 6-1,7-2-1,3 2 1,-42-6-1,47 3 3,19 3 1,-11-2-3,-55-4 0,76 6 1,-76-6 3,82 3-3,-29 0 0,2 2-1,1-5-1,5 7 0,8-3 5,3 4-5,4 0 0,5 2-1,0 0 1,5 0-1,7 2 1,5 3-3,4-1 1,1 3-1,4 0 1,1 1 0,0 0 0,4-1 0,1 2-1,2-1 2,1 0 1,1 0-1,2-2-1,4-1 0,-2-3 1,4 0-1,2-1 0,3-3 0,1-1 1,3-1-1,-1-4 0,3-2 0,1 0 0,3-2 1,1-5 0,2-2-1,1-5 1,2-2 2,-1-5-1,3-3 1,85-9-1,43-23-1,-19-5-1,-19-4 3,-19-5-3,-20-4-2,-20 0-1,-23 5 0,-17-3 1,-3-2-1,-2-5 3,-1-5-1,-3 0 1,-5-2-1,-3-2 1,-2-5 1,0 0-1,-3-5 1,-10 2-1,3-4 0,-6-2 1,-3-2-2,-2 1 2,-3-2 0,-8-3-1,-2 1 1,-2-7 0,-7-5-2,-40 58 1,5-8 2,-1-1-1,0-11-1,0-4 1,1-9 0,-2-1 0,2-11 0,-3-2-1,-1-10 0,-1-2 0,0-9 0,-5-1 0,1-10 0,-6 1 0,0-12 0,-5 0 0,-7-1 0,-4 0 0,-5 1 0,-6-1 0,-5-1 1,-5-1-1,-4-2 0,-6-3 2,-2-2-2,-21-78-2,-22-77 1,-6 18 1,-4 15-1,-2 15 0,0 17 1,-2 25-1,2 26 1,2 28 1,-8 4-1,-1 4 0,-5 2 0,-4 5 0,-8 1-1,0 1 1,-8-1-1,0 8 0,-2 1 1,-5-1 0,-7 4 0,-4 2 0,1 5 0,-9 0-1,1 6 1,-6-1 1,-6 2-1,-3 4-1,-2 3-1,-2 3 2,-5 3-1,-2 4 0,-2 6 0,-3 6 0,-1 6 0,-5 6 1,0 7 0,-3 4 0,-3 10 0,-3 5 0,-2 5 0,-3 5 0,-3 4 0,-1 5 1,1 4-1,1 3 1,-1 1-1,5 6 1,5-2 1,2 5-2,3 2 2,7 3-2,3 3 2,4 3-2,6 4 2,5 1-2,6 5 1,9 0-1,8 2 1,11 0 0,14 1-1,10-1 2,15-2-1,13-2 0,11 0 0,10-1 0,15-2-1,6 0 0,7-1 1,7-1-1,6 2-1,3 1 1,3-2-2,-6 12-2,15-18-2,-2 15-5,-13 3-12,21-12-17,-7 12-1,-2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30T13:34:11.048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4703 945 13,'-13'-22'20,"1"9"-6,1 6 1,-5-3-4,0 6-1,-7-1-2,-1 5-4,-5 0 1,-2 9-1,-6 0 1,-2 7-1,-5 5-1,0 5 2,-3 3-1,4 7 1,-3 0-2,6 4-1,2-1 0,0 5 0,3 6-1,5 2-1,3 1 0,5 7 0,6 8 1,6 11 0,10 4 0,5 10 1,3-49-2,0 4 5,7 4-5,2 6 1,6-2-1,1 4-2,9-2 2,2 2-2,4-11 3,3 1-6,9-7 5,0-2-1,3-14 2,5-3-1,5-11 5,2-7-2,56-12 0,6-36-1,-6-30-1,-18-22 1,-11-18-1,-23-9 0,-16 4-3,-22 6 0,-19 11 1,-7 0 2,-18-1 0,-10-3-1,-19 6 0,-12 3 2,-15 12-3,-16 13 1,-12 17-3,-17 14-5,2 30-16,-2 23-14,-7 25-4,4 22 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24:37.774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15 159 1,'-6'-5'16,"6"5"2,-7-9-5,7 9 0,-2-10-2,2 4-3,2-1-1,2 0 0,-1-2-2,4 1 1,-1-1 0,4 0-1,-4-1 1,5-2 0,-3 3-2,4-1-1,-4 0 0,2 1-1,-2 2-1,1 1 0,-1 1 0,-1 3 1,0 2-2,-1 6 0,2 1 0,0 4 2,0 0-2,0 5 0,1 0 0,-1 3 1,0-3-1,1 2 0,0 1 0,1-2 0,1-1 0,2-2 0,0-2 0,2-4 1,1-4 0,2-4 0,1-6 0,-1-3-1,0-3 2,-1-2-1,-1 1 0,-2-1 0,-2 1 0,-3 3-1,-3 1 0,-2 1-3,-4 8-7,3-7-14,-3 7-12,0 0-4,-9 7 2</inkml:trace>
  <inkml:trace contextRef="#ctx0" brushRef="#br0" timeOffset="895">28 344 14,'0'0'22,"-8"0"-5,8 0 0,0 0-2,0 0-4,0 0-1,0 0-1,10-6-3,-2 6 1,0-3-3,5 3-1,0-2 0,6 2 0,0-2-1,3 2 2,3 0-2,1 2 0,3 0-1,1 0 0,-1 0 1,0 0-2,-3-2 1,-1 3 0,-3-3 0,-4 0-1,-4 0 1,-2 1-1,-5-1 1,0 0-1,-7 0 0,0 0 1,0 0-3,0 0-4,0 0-26,0 0-4,0 0-5,-9 5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06:08:01.536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 5 15,'-11'0'37,"11"0"-1,0 0 3,-13-7-26,13 7-6,0 0-4,0 0 1,0 0-1,11 12-1,5 5 0,5 6-1,8 13 2,8 8-1,10 10 0,8 9 1,8 7-1,8 7 0,7 6-1,5 2 2,7 4-2,-1-1-1,3 0 1,1-3-1,-1-1 0,-2-3 0,-4-5 1,-4-7-1,-5-5 1,-5-5-1,-4-4 0,-8 0 0,-5-9 0,-6-3-1,-5-7-1,-5-3-2,-6-9 0,0 0-2,-11-12-2,4 2-4,-12-14-16,-1 4-11,-1-4-2,-12 0 2</inkml:trace>
  <inkml:trace contextRef="#ctx0" brushRef="#br0" timeOffset="826">1115 1683 31,'0'0'34,"0"0"-5,0-11-17,18-5-2,-3-12 2,12-1-4,2-13 1,11-1-1,0-7-3,5-2-1,1-3-2,1 8-1,-1 1 0,-3 7-1,-5 5-1,-5 8 1,-7 5 0,-2 9 0,-7 6 0,-5 6 0,-12 0 1,15 8 0,-12 2 0,-3 4 0,5 6-1,-2 4 1,2 3-1,3 4 1,1 4-1,1 2 0,3 5 0,2 2 0,-2 1 0,2 1 0,-2 0 1,0-3-1,-4-4 1,0-2-1,-1-6 1,-3-5-1,0-7 1,-1-4-1,-4-6 1,0-9 0,5 9 2,-5-9-1,0 0 0,-18 0 0,0-8 0,-2 2 0,-10-5-1,-8 0 1,-7-5 0,-7 0-1,-5-2 0,-3-1-1,-3 1 1,0 4 0,0 1-1,4 4-1,2 5-1,3 4-1,8 4-1,1-1-4,12 12-14,4-4-20,5-1-1,9 1 0</inkml:trace>
  <inkml:trace contextRef="#ctx0" brushRef="#br0" timeOffset="1979">1692 2528 1,'25'0'38,"-13"0"0,-12 0 0,15-24-17,-8 14-8,-7-4-5,6 4-1,-9-1-2,0 2-1,-8 2-2,-4 1 0,-7 6-1,-9 0-1,-6 7 0,-6 6 0,-3 6 0,-3 4 0,49-23-1,-51 26 4,51-26 0,-46 28-2,46-28 2,0 0-2,-45 43 2,45-43-2,0 0 2,0 0-3,11 50 1,-11-50-1,0 0 0,62 29 1,-62-29-1,64 18 0,-64-18 0,71 17 0,-71-17-1,75 20-2,-75-20 1,62 24-1,-62-24-1,0 0 0,50 52-2,-50-52-1,-4 41 1,4-41-4,-35 45-10,35-45-12,-63 44-6,63-44-6</inkml:trace>
  <inkml:trace contextRef="#ctx0" brushRef="#br0" timeOffset="2564">2026 2558 57,'43'38'41,"-43"-38"1,0 0-5,34 43-26,-34-43-7,0 0-2,0 0-3,8 61 0,-8-61 0,-3 56-1,3-56 1,-10 71-1,6-30 1,-2 5 0,0 2 1,0 1 1,0 2-1,-1 2 0,-1-2 0,1 2 0,0-3-1,-1-5 0,8-45 0,-14 74 0,14-74 1,0 0 0,-24 42 0,24-42 1,0 0 1,-18-52-1,18 52 1,0-76 0,0 27 2,7-7-3,7 27 3,12-91-3,10-4 1,8 3 0,9 14 0,6 16-1,7 22-1,-2 24 1,-11 24-1,-4 10 0,-5 11 0,-4 11 0,-8 11 0,-32-22 0,0 0 0,27 54 2,-27-54-4,0 51 2,0-51-1,-19 60 0,19-60-1,-33 58 2,33-58-4,-47 54 0,47-54 2,-56 41-2,56-41-3,-62 28-12,62-28-20,-65 11-4,65-11 2</inkml:trace>
  <inkml:trace contextRef="#ctx0" brushRef="#br0" timeOffset="3369">2883 2573 39,'0'0'41,"36"43"-2,-36-43 3,0 0-32,32 13-1,-17-13-2,3 0-3,2-13 0,-1-2-2,4 0 1,2-3-3,3-1 0,-6-3-1,-2 3 2,-2 2-1,-3 1 1,-5 3-1,-5-1 0,-5 2 1,-9 1-2,-3 1 1,-9 1-1,-5 5 0,-10 4-1,-4 5 1,-5 8 0,-4 10 0,2 6 1,47-29-1,-46 37 2,46-37-1,-40 50 0,40-50 1,-25 60-1,25-60 1,-9 66-4,9-66 3,9 61-3,-9-61 1,33 55-4,-33-55-13,54 40-22,-54-40-1,71 21 2</inkml:trace>
  <inkml:trace contextRef="#ctx0" brushRef="#br0" timeOffset="3857">3782 2374 27,'-22'5'38,"6"-5"0,-8 0-1,-7-6-24,6 6-7,-6 0-2,3 0 0,-6 8-1,3 6-1,1 6 0,4 8-1,26-28 0,0 0 0,-36 65 4,36-65-4,-12 57 1,12-57-1,0 64 1,0-64-2,23 60 1,-23-60-3,39 50-3,-39-50-9,55 32-23,-55-32-3,97 7-3,-20-20 2</inkml:trace>
  <inkml:trace contextRef="#ctx0" brushRef="#br0" timeOffset="4181">4098 2273 56,'-21'35'42,"9"-15"-1,2 1-3,5 0-29,-5 4-6,4 6 0,2 6-2,4-37 1,-3 45-1,3-45 1,0 51 0,0-51-2,0 54-4,0-54-22,0 53-12,0-53-4,0 0-3,7 49 1</inkml:trace>
  <inkml:trace contextRef="#ctx0" brushRef="#br0" timeOffset="4473">3930 1844 60,'-10'20'41,"6"-9"0,4-11-3,-12 17-40,12-17-12,9 8-25,4 0-5,5 1 1</inkml:trace>
  <inkml:trace contextRef="#ctx0" brushRef="#br0" timeOffset="4692">5223 1405 36,'28'-30'40,"-34"18"-2,-13 7 2,-10 5-30,-13 0-6,-2 5-1,-10 3-1,-3 7-1,-3 7 1,-1 9 0,-1 7 1,3 11-1,-1 3 1,8 11-1,3 7 1,8 10-1,4 7 0,9 12 3,8 4-2,8 11 1,12-52-2,-3 8 1,3 6 0,0 6-2,4 0 0,2 5-3,-3-2 2,2 2-3,0-4 2,0-1-2,-1-10-3,-4 0-2,8-5-20,-8-4-13,0-14-5,-6-3 3</inkml:trace>
  <inkml:trace contextRef="#ctx0" brushRef="#br0" timeOffset="5136">4413 2425 73,'9'26'42,"-9"-26"0,22 0-5,-6-11-37,7-6-4,10-1-6,-3-11-12,5-1-20,4-1-2,-1 3 2</inkml:trace>
  <inkml:trace contextRef="#ctx0" brushRef="#br0" timeOffset="5332">4903 2267 56,'0'47'43,"0"-22"-3,-3 6-7,-2-7-28,5 2 0,0 5-3,0 2 0,4-1 0,1 0 0,1-4-1,3-6 1,0-5 0,3-8-1,3-9 1,4-6-1,0-8 0,4-8 0,1-5 1,1-4-1,2-3 0,-1-2 0,-1-3 1,-1-2-1,-5 2 0,-1 2-2,-6 1 1,0 5-1,-4 5 1,-3 5-2,-5 5 3,0 16-3,4-11 3,-4 11-1,0 12 1,0 7 2,0 7-2,0 7 2,0 7-3,3 6 3,-3 8-2,0-54 2,0 60-3,0-60 0,0 71 0,0-71 0,-8 70 1,8-70-1,-12 69-1,12-69-2,-25 65-3,25-65-30,-42 59-4,42-59-9,-65 42 1</inkml:trace>
  <inkml:trace contextRef="#ctx0" brushRef="#br0" timeOffset="6700">1679 2877 8,'0'0'19,"0"0"-2,0 0 2,0 0-5,0 0 0,0 0-4,0 0 0,0 0-3,0 0 2,0 0-4,0 42-2,0-42 0,0 0 0,0 0-1,0 0 4,-51 33-3,51-33 0,0 0 0,-55 29 1,55-29-1,-46 22 0,46-22-1,-54 21 0,54-21 0,-56 17-1,56-17 1,-54 15-1,54-15 2,-48 10-2,48-10-1,0 0-1,-58 10-2,58-10-1,0 0-5,0 0-22,0 0-9,0 0-2,0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24:39.631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51 124 13,'-26'11'22,"14"-7"-4,5 2 1,1-4-3,6-2-1,0 0-4,12 2 3,1-6-7,10-1 1,4-3 0,8 0-2,3-2-3,5-1 0,1 1-1,-1 1-1,-4 2 0,-4 1-3,-5 4-1,-9 0-3,-1 5-3,-11-1-7,0 5-11,-7 0-11,-2 1 2</inkml:trace>
  <inkml:trace contextRef="#ctx0" brushRef="#br0" timeOffset="309">263 150 33,'-7'0'35,"7"0"1,-8 0-18,11 6-6,-6 1-1,6 8-4,-3 3-2,0 5-2,-5 6 1,1 7-2,-3 5-1,-1 1 1,-1 0-2,1-3 0,-1-2 1,1-4-1,1-3 0,2-7 1,1-6-3,0-3-2,4-3-4,0-11-14,0 0-17,0 0 1,8-4-3</inkml:trace>
  <inkml:trace contextRef="#ctx0" brushRef="#br0" timeOffset="677">611 361 28,'20'-12'37,"-15"6"-2,0 1-21,-5-5 1,0 6-5,-3-6 0,0 5-4,-3-4-1,1 4-1,-2-2 0,7 7-1,-13-9 0,5 7-1,1 2-1,0 0 0,-1 5 1,-3 1-2,-1 4-2,-2 3 2,-1 6-1,-1 4 1,0 2-1,-1 4 1,2 0-1,2 1 1,3-2 0,2-3 0,3-5-1,3-4 1,2-3 0,5-5 0,1-4 0,2-4 0,3-2 0,1-4 0,4-2 1,0-4-1,1-3 1,1-2-1,1-6 1,0-2-1,0-2 1,-1 3 1,-4 1-1,-3 4 0,-2 3-1,-1 6 1,-8 10 0,8 9-1,-8 5 0,2 5 1,-2 4-1,3 2 0,-1 2-1,2 0 1,2-3 0,2-5-1,1-4-2,0-4-3,5 0-9,-3-7-25,2-4 4,-1-4-6,2-5 2</inkml:trace>
  <inkml:trace contextRef="#ctx0" brushRef="#br0" timeOffset="1286">887 39 27,'2'-17'38,"-2"17"-2,0 0 1,-2 11-27,-2 6-5,2 5-1,-2 9-1,-2 5-1,-1 6 1,-1 6-3,0 2 2,2-1-2,0-3 1,2-4 0,2-7-1,2-5 0,0-7 0,4-7 0,1-8 1,3-5 0,1-5 0,1-6 0,3-4 0,0-6-1,4-3 1,2-4 0,1 0 0,0 0-1,1 3 0,-1 2 1,0 4-1,-1 7 0,-3 4 2,-2 5-2,0 4 0,-3 3 0,0 7 0,-4 3 1,-2 3-1,-2 2 0,-6 1 0,-3 2 0,-3-3 1,-4 0-1,-4-5 0,-2-3 0,-3-4 0,-3-2-2,-1-2-2,-4-6-2,3 2-5,-7-7-21,5-3-8,-1-4-2,5-4 4</inkml:trace>
  <inkml:trace contextRef="#ctx0" brushRef="#br0" timeOffset="1858">1218 32 2,'8'-18'33,"-8"11"0,0 1-18,0 6 0,0 0-1,7-2-1,-7 2-3,0 12 0,-4 1-2,4 6-2,-2 5 0,2 7-2,-3 4 0,3 4-1,0 4-1,2 4 0,1 0 0,0-2-1,2-2-1,-1-4 1,0-3-1,0-5 0,-1-4 0,-1-8 0,-2-6 0,3-3 0,-3-3-1,0-7-4,0 0-4,0 0-12,7-12-18,-1 2-1,2-2-2</inkml:trace>
  <inkml:trace contextRef="#ctx0" brushRef="#br0" timeOffset="2233">1416 440 2,'0'6'35,"0"-6"1,6-4-14,4-1-3,-2-6-2,7 1-7,-1-6 0,5 2-5,-3-3-1,2 0 0,-4-1-1,0 3-1,-6 1 1,-2 2-1,-6 1 0,-5 3 0,-4 1 1,-3 4-2,-6 3 0,0 5 0,-6 3-1,0 6 1,0 7-2,0 6 2,3 4-2,6 1 2,5 0-2,7 0 2,10-4-1,7-2 0,9-9 0,8-6 0,6-5 0,6-6-2,4 0-9,-1-8-26,-3-2-2,-4-3-4,-7-3 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24:42.654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215 393 27,'-6'-9'14,"1"2"-1,5 7-2,-8-9-1,8 9 1,-11-8 0,11 8 1,-12-6-3,6 6 2,-6 0-4,1 1-1,-1 2 0,-1 2-3,-2 3-1,-1 3 0,0 2 0,1 4-1,0 2-1,2 3 1,1 6-1,3 2 1,3-2-2,4 0 1,4-3 0,5-2 0,4-5 0,3-4 0,6-9 0,3-5 1,1-8-1,2-5 1,0-5-1,1 0 1,-3-3 0,-3-1 0,-5-1 1,-7-1-1,-5-1 1,-8 1-1,-5 1 0,-5 1 0,-9 4-1,-4 2-2,-3 7-1,-2 4-8,7 11-28,1 7 2,6 2-4,8 2 2</inkml:trace>
  <inkml:trace contextRef="#ctx0" brushRef="#br0" timeOffset="549">802 79 22,'0'-27'39,"0"27"-2,-11-23-16,11 23-6,0 0-6,-30-23-1,30 23-4,-45-6-1,10 16-1,4 11-1,-4 12 1,0 10-2,3 8 2,1 11-2,6 5 2,4 5-2,5 2 1,4 0-1,3 0 1,4-3 1,2-3-2,3-6 1,0-5 0,0-9 0,0-7-1,-2-7 1,-2-8-3,-4-8-1,2-4-6,-5-14-10,1-5-19,-1-7-1,2-9-2</inkml:trace>
  <inkml:trace contextRef="#ctx0" brushRef="#br0" timeOffset="925">419 521 19,'0'-7'38,"10"0"-1,-1 0-20,12 4-1,2-4-4,10 4 0,2-4-5,4 3-1,-1 0-3,1 2 0,-3 0-1,-4 2-1,-9 0 0,-4 0-3,-5 2-3,-14-2-10,0 0-24,0 0-1,0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1:24:44.257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380 47 36,'5'-23'30,"-5"23"-3,0 0-5,0 0-4,0-25-6,0 25-3,0 0-3,0 0-1,0 0-3,-19 6-1,-15 22 0,-10 13-2,-3 13 3,-6 11-4,-1 9 2,1 6-1,10 5 2,19-14-1,11-9 1,13-9 0,12-13-1,13-12 1,9-10-2,8-11-1,7-9-4,-2-14-7,6-3-21,-5-7-5,-3-2-1</inkml:trace>
  <inkml:trace contextRef="#ctx0" brushRef="#br0" timeOffset="367">625 304 2,'8'-4'38,"-8"-1"1,0 5-13,-8-2-7,8 2-4,-16 1-5,6 2-4,-5 2-3,1 4-1,-4 2 0,0 6-2,0 1 2,2 6-2,4 3 1,3-1-1,5 1 1,4-2-1,6-2 1,5-3 0,4-6-1,5-5 0,2-6 1,1-3-1,2-6 1,-1-3-1,-1-3 1,-3-5 0,-4-2-1,-6-3 1,-5-3-1,-5-1 1,-6 0-2,-5 0 1,-3 1-2,-2 5-1,1 6-7,-5-1-16,6 7-13,3 4-2,11 4-1</inkml:trace>
  <inkml:trace contextRef="#ctx0" brushRef="#br0" timeOffset="789">937 239 6,'7'2'37,"-7"-2"1,0 10-1,-4 0-24,4 7-4,-5 2 0,1 6-6,-2 5 1,0 2-1,-2 3-1,-1-2-2,1-4 2,0-3-2,0-4 2,2-5-1,1-7 0,3-3 1,2-7 0,0 0 0,0-6-1,3-3 1,2-3-1,1-6 0,1-5-1,4-2 0,1-3 0,2 0 0,2 0-1,1 2 2,1 1-2,1 6 1,-1 3 1,0 6-1,-1 3 2,0 7-2,-1 4 0,-3 6 1,-2 5-1,-2 3 0,-1 4 1,-2 6-2,-4 1 2,-2 0-1,0-2 0,0-2-1,0-2-2,-2-4 0,2-3-6,-2-9-9,4-2-24,-2-5 2,11-6-3</inkml:trace>
  <inkml:trace contextRef="#ctx0" brushRef="#br0" timeOffset="1315">1469 95 15,'28'-28'38,"-28"28"1,0 0-1,45-19-29,-37 30 0,-8 14-2,-8 10-2,-8 8-2,4 7-1,0 7 0,1 1-2,2-5 1,2-4 0,-1-4 0,3-6-1,0-6 1,1-6-3,1-5-1,-1-10-4,7-3-19,-3-9-13,4-6-2,-2-5 1</inkml:trace>
  <inkml:trace contextRef="#ctx0" brushRef="#br0" timeOffset="1586">1333 365 31,'-43'0'40,"29"0"-2,6 0-13,8 0-11,11-4-6,6-1-2,14-1-2,5-2-2,7-2-1,6 1-5,-4-2-18,2 5-15,-5 1-3,-5 5 0</inkml:trace>
  <inkml:trace contextRef="#ctx0" brushRef="#br0" timeOffset="1833">1747 482 13,'0'5'35,"0"-5"1,0 0-21,0 0 0,5-11 0,2 2-5,-3-2-1,5 0-2,0-3-3,1 0 1,-2-1-2,2 5 0,-4-2 0,-1 1 0,-5 0 1,2 2-3,-6 1 1,-1 2-1,-5 3 0,-2 3-1,-5 4 0,-1 3 0,-4 5 1,0 3-2,0 6 1,0 3-1,5 2 2,4 0-2,6-1 2,7 1-2,5-4 1,8-2 0,5-7 0,7-5 0,5-4-2,0-6-3,5-1-7,-4-9-25,3-1-5,-5-9-1,-3-2 1</inkml:trace>
  <inkml:trace contextRef="#ctx0" brushRef="#br0" timeOffset="10344">2074 332 28,'2'-6'25,"-2"6"-1,0 0-5,0 0-3,0 0-4,0 0-2,-4 6-4,4 1-1,-6 1-1,3 4-3,-2 1 1,2 8-2,-3 1 2,2 2-2,0 0 2,0-1-2,0-1 1,1-3 0,1-2-1,-1-7 1,1-2 0,2-3 0,0-5 1,0 0-1,0 0 1,0-9-1,3 1 0,1-4 0,-1-5 0,2-2 0,0-2-2,1-1 2,1 1-2,0-1 1,2 1-1,1 2 1,2 4-1,2 3 1,2 1 1,0 3-2,2 2 1,-1 2 0,1 4 0,-2 4 1,0 3-1,-1 3 0,-3 4 1,-2 3-2,0 5 2,-3 2-1,-2 1 1,-2-1-1,-1 1 1,-2-1-1,0-4 0,0-1 0,0-6 0,0-4 0,0-2 0,0-2-1,0-5-2,0 0-7,0 0-27,4-7 0,0-2-4,0-2 1</inkml:trace>
  <inkml:trace contextRef="#ctx0" brushRef="#br0" timeOffset="11037">2616 95 26,'7'-28'37,"-7"28"-1,0 0 0,4-24-26,-4 24-1,-10 2-3,8 13-3,-2 10-3,4 11 1,0 6-1,-2 7 1,0 8-2,2 2 2,-2-7-2,2-3 1,0-6 0,-3-8 1,3-5-2,-2-7-2,-2-8-3,4-3-14,0-5-18,0-7 1,0 0-3</inkml:trace>
  <inkml:trace contextRef="#ctx0" brushRef="#br0" timeOffset="11307">2462 429 18,'-24'-15'36,"15"9"1,6-5-21,3 11 2,8-11-5,6 7-1,3-2-6,8 1-1,4 0-1,4 2-1,3 1-1,1 0-4,1 4-6,-5-2-25,1 3-4,-3 1-5,-4 1 3</inkml:trace>
  <inkml:trace contextRef="#ctx0" brushRef="#br0" timeOffset="11563">3102 313 37,'2'-9'37,"-2"9"1,-7-7-17,7 7-5,-13-4-6,6 4-4,-7 0-1,0 0-3,-5 3 0,1 1 0,-4 2-1,2 0-1,0 2 1,1 0-1,4 0 0,3 0 0,3 1 0,6-1 0,5 1 0,6 0 0,6 0 2,3 0-4,5 0 4,3 4-4,1-1 4,-2 0-2,-2-1 1,-3 0 0,-6 1-1,-4 1 1,-9 0 0,-2-3 0,-9 0 0,-2 2 0,-7-2-1,-2 1 2,-5-2-2,1-2 1,-3-2 0,2-1 1,1-3-1,3-1 0,2-2 0,3 0 0,4-1 0,3 1-1,2 0 0,9 2-1,-7-4-1,7 4-3,0 0-10,0 0-24,8 0-3,-8 0-1,13-3-2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06:46:43.232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140 222 22,'0'0'27,"0"0"-1,0 0-5,0 0-2,32-35-2,-32 35-4,0 0-4,0 0-1,0 0-3,10-37-1,-10 37-1,0 0-2,0 0 0,0 0 0,0 0 0,-14 38-1,14-38 2,-9 46-4,9-22 2,-14 49-1,-1 4 1,0 5-1,0 2 0,2 1 0,0-9 1,-1-10 0,3-27 0,2-10 0,2-7 2,0-7-1,7-15 0,-12 0 2,7-13-2,2-9 1,0-8-1,1-14 1,2 44-1,0-58 0,0 22 0,2-2 0,4-5 0,-1-2 1,5-1-1,4-4 1,1-1-1,5 0 1,4-1-1,4-2 0,4 4 0,1 1 0,5 7 0,2 1-2,2 9 1,0 6 0,-1 8 0,-2 8-1,-3 7 0,-36 3 1,54 18-1,-54-18 1,26 44 0,-26-44-1,-4 62 1,-10-28 0,-6 2 0,-6 0 0,-4-1-1,-5-1-1,-4-7-2,1-1-4,-3-5-8,7-5-14,2-4-11,32-12 0,-48 15-2</inkml:trace>
  <inkml:trace contextRef="#ctx0" brushRef="#br0" timeOffset="925">900 242 19,'0'0'28,"0"-37"-4,0 37-3,0 0-6,0 0-3,0 0 0,0 0-6,0 0 0,-36 0 0,36 0-1,0 0-2,0 0 0,-34 46-2,34-46 0,-19 40 0,-6-4 0,7 17-1,-1 2 0,3 2 1,-2-3 0,3-7 0,2-10 1,4-10 0,3-13 0,1-6 0,5-8 0,0 0 1,-7-20-1,7 20-1,0 0 1,3-42-1,-3 42-1,8-45 1,-8 45 0,16-60 0,-3 25 0,2-2 0,3-3 0,4 1 0,4-3 0,2 4 0,1-1-1,3 3 0,-1 3 0,2 4 0,-1 6-1,-32 23 1,56-31-1,-56 31 1,41-4 0,-41 4-1,0 0 2,13 37-2,-13-37 2,-27 46-2,27-46 2,-53 54-2,19-26 1,-3-2 1,-4-2-2,0-3 2,-1-2-2,1-3 2,3-5-1,3-3 0,35-8 0,-49 11 1,49-11 0,0 0-1,0 0 0,0 0 0,0 0 0,0 0 0,51 14 0,0 2 1,29 12-2,6 6 1,1 8 1,-5 2-1,-12 0 1,-12-4-1,-13-10 0,-15-8 0,-8-6 0,-7-5-1,-6-5 0,-9-6-4,0 0-3,0-8-25,-8 1-10,0-3 2,-3-5-4</inkml:trace>
  <inkml:trace contextRef="#ctx0" brushRef="#br0" timeOffset="1835">1431 222 18,'0'0'43,"22"-40"-3,-22 40 1,0 0-23,0 0-6,0 0-1,0 0-4,0 0-3,0 0-1,0 0 0,0 0-1,0 0-1,0 0 0,7 52-1,-7-31 1,-6 42-1,3 7 0,-2 2-1,1 0-1,-1-5 0,0-13-2,3-11-3,-4-31-13,6-12-19,0 0-5,15-15 0,-5-12 2</inkml:trace>
  <inkml:trace contextRef="#ctx0" brushRef="#br0" timeOffset="2215">1826 205 28,'44'-32'42,"-9"10"-2,-35 22 0,0 0-29,0 0-3,35-7 0,-35 7 0,0 0-4,0 0-1,-19 48-2,19-48 0,-21 45 1,3-4-2,-10 20 1,0 2-2,1 0 0,3-5 1,6-8 0,7-12 0,4-13 0,3-15 0,4-10 1,-3-12-1,3 12 1,0 0-1,4-37 1,-4 37-1,7-42 0,-7 42 1,10-54 0,-10 54 1,13-65-1,-6 30 0,3 1 0,-1 0-1,-9 34 1,19-64-1,-19 64 0,23-52 0,-23 52 0,24-38 0,-24 38 0,0 0 0,36-10 0,-36 10 0,0 0-1,44 44 0,-44-44 1,29 42-1,2 19 0,-1 0 0,3 0-1,-5-9 2,0-13 1,-5-16-1,-23-23-1,0 0 1,0 0 1,34-7 0,-34 7-1,0 0 1,24-52 1,-24 52-1,15-51 1,-15 51-1,14-59 1,-14 59-1,15-60 0,-15 60 0,14-57-1,-14 57 0,11-54 0,-11 54 0,8-46-2,-8 46-1,0 0-4,6-40-16,-6 40-17,0 0-3,0 0-3,0 0 1</inkml:trace>
  <inkml:trace contextRef="#ctx0" brushRef="#br0" timeOffset="3008">2547 113 22,'-33'-3'41,"33"3"-3,0 0 2,0 0-21,0 0-9,0 0 0,0 0-2,34-14-3,-34 14-1,52-9-1,-18 3-1,4 2 0,3-3-3,2 2-1,0-1-5,1 1-12,-4 0-18,1 1-4,-5 1-2,-36 3 1</inkml:trace>
  <inkml:trace contextRef="#ctx0" brushRef="#br0" timeOffset="3234">3053 33 26,'-42'-2'39,"2"4"-1,40-2-10,-39 8-5,39-8-7,-36 16-3,36-16-4,-35 29-2,35-29-3,-32 44 0,32-44-1,-35 47-1,5 28-2,0 4 0,1 2-1,0-4 0,0-9-2,5-12-4,2-24-22,20-23-11,2-17-4,0 8-2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06:07:49.122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7387 400 7,'-9'5'30,"-5"-9"1,3-4-15,-3 1-7,-5-6-2,-4 2-2,-6-6-1,-6-1-2,-8 0 0,-6-1 1,-10-1 0,-4 2 3,-12-4 0,-6 3 0,-14-1 0,-5 2 2,-16-2-3,-7 2 0,-14-1-2,-11 1 0,-15 0-1,-12 1-1,-16 2 0,-13 1 0,-12 4-1,-11 1 0,-11 6 0,-4 3 1,-9 4-1,-1 5 0,-5 3 0,1 3 0,-2 2 0,0 4-1,-1 3 1,-3 6-1,2 5 0,4 6 1,7 9 0,8 7 0,16 9 0,13 5-1,19 7 1,19 7-1,23 8 1,18 3-1,24 4 1,18 4-1,23 4 0,20 5 1,24 5-1,24 2 0,21 1 1,24 0-1,29 5 0,21-4 1,29-4 0,25-5 1,28-6 0,26-5-1,25-12 1,24-10-1,21-11 1,21-12 0,16-13 0,13-10 1,8-17 0,10-9 1,2-14 0,7-12 3,-5-16-2,3-12 0,-7-21 0,-4-11 0,-13-15-1,-10-14 0,-18-11-1,-17-10 0,-26-6-1,-26-4-1,-32-2 1,-34 3 0,-41-3-1,-42 1 1,-48 4-1,-46-2-1,-49 9-1,-53 3-3,-41 13-16,-51 4-18,-49 13-5,-48 13 1,-37 9-2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1:05:53.3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75 618 9,'-21'17'19,"11"-10"-2,-1 0 2,1-3-3,10-4 0,-16 7-2,16-7 0,-9 3-2,9-3 0,0 0-5,0 0 0,0 0-3,0 0 0,3-14-2,-3 14 0,15-16 0,-4 7 0,0-5 1,5 0-1,3-5 0,5 0-1,1-2 1,5-2 1,4-3-2,7-2 1,4-3-1,7 0 1,6-2-2,2 0 2,9-2-1,2-1 0,6 0 0,6 1-1,1 1 1,6 3 0,3 1 0,3 5-1,1 1 0,5 5 1,1 5-1,0 3 0,-3 7 1,4 4-1,-4 0 0,1 9 1,-3 2-1,0 4 1,-4 4-1,-4 3 1,-3 3-1,-3 0 1,-2 2-1,-3 2 1,-5-1-1,-5-2 0,-5-2 1,-4-1-1,-4-5 0,-6 1 0,-8-4 1,-7-2-1,-5-1 0,-8-3 1,-5-1-1,-5-2 1,-12-6-1,12 6 1,-12-6-1,0 0 1,0 0-1,0 0 0,0 0 1,0 0-1,0 0 0,0 0 0,0 0 1,0 0-2,-6-13 1,6 13 0,-6-11 0,6 11 0,-8-16 0,2 6 0,-2 1 0,1-5 0,-4 2 1,0-2-1,-3-3 0,-2-1 0,2-3 0,-3-1 0,0-2 0,-1 1 0,0 0 0,0 1 0,2 0 0,-1 4-1,0 1 1,3 4 0,2 3 0,1 2 0,11 8 0,-13-11 0,13 11-1,0 0 1,0 0-1,0 0 1,0 0 0,0 14-1,8-1 1,0 1 0,5 6 0,1 3 0,3 3 0,1 5 0,6 1-1,-2 4 2,4 2-2,2-1 2,-1 2-1,1-2 0,0-3 0,-1-3 0,-2-1 0,-2-7-1,-3-1 1,-3-3-1,-3-5 1,-3-2 0,-11-12 0,12 14 1,-12-14-1,0 0 0,0 0 0,0 0 0,0 0 1,-13 8-1,13-8 0,-13 0 0,4-4 0,-1 4 0,-1-6 0,-2 2 0,-2-1 0,-1-2 0,-2-1 0,-4 0 0,-2-1 0,-4 0 0,-1 2 0,-2-1 0,-2 3 0,0 0 0,-1 5 0,1 0 0,1 0 0,2 8 0,4-1-1,2 1 1,3 1 0,5 0 0,3-2 0,3-2 0,10-5 0,-9 6 0,9-6 0,0 0 0,9-18 1,-1 5-1,4-3 0,0-4 1,4-6-2,1-2 2,2-4-1,0-4 0,2-1 0,0-2 1,-1 0-1,-2 0-1,-2 6 1,-3 3 0,-1 7 0,-5 4 0,-3 7 0,-4 12 0,4-13 0,-4 13 0,0 0 0,-5 9 0,2 1-1,0 1 1,-1 5 0,-1 5 0,2 4 0,-1 4 0,1 5 0,0 2 0,3 4 1,-3 0-2,3-1 2,0-3-2,-3-2 1,3-5 0,0-6 0,0-5-1,0-7 1,0-11 0,0 0 0,0 0 0,0 0 0,0-19 0,0 2 0,0-6 1,-3-3-1,-1-2 0,1-1 0,3 1 1,-3 4-2,3 2 2,0 5-2,0 7 1,0 10 0,10 0-1,0 13 1,1 3 0,1 5 0,2 1 0,3 3 0,-1-2 0,2 1 0,-2-5 0,-1-3 0,-2-3-1,-1-3 2,-3-2-1,-9-8 0,11 9 0,-11-9 0,0 0 0,0 0 0,0 0 0,0 0 0,0 0 0,0 0 0,-9 0 0,9 0 0,-13-7 0,13 7 0,-19-10 0,7 3 0,0 0 0,0 0 0,-2-1 1,-1-2-1,-1 1 1,1 1-1,-3-1 1,1-1-1,-1 1 1,-1 1-2,-2-1 1,1-2 0,-1-1 0,0 3 0,-2-3 0,-2 0 0,1 0-1,-1 0 2,-2 0-2,-1 2 2,0-1-1,-1 0 0,-1 0 0,0 0 1,-2 0-1,1 0 0,-1-2 0,-4 3 0,1 0 0,-3 1 0,-1 1 0,-2 0 0,0 2 0,-1 1 0,-4 1 0,2 4-1,-2-4 1,-1 4 0,-3 0 0,-2 0 1,-2 4-1,-1-1 0,-2 0 0,-2 2 0,-3 0 0,-3 2 0,2-2 0,-2 3 0,-3 1 0,0 1 0,-3 1 0,-2 1 0,0 2 0,1 1 0,-2 2 0,3 2 0,0 2 0,3 1 0,3 1-1,1 1 2,3 2-2,4 1 1,4 0-1,4-1 2,2-2-2,4 1 1,6-1 0,6-2 0,4-4 0,7-2 0,3-4 0,6-3-1,11-9 1,-12 11 0,12-11 0,0 0 0,0 0 0,0-9 0,0 9 0,9-15 0,-3 6 0,2-2 0,1-2 0,5 0 0,2-4 0,6-1 0,5-2 0,9-2 0,7-3 1,9-4-2,7 0 2,7-4-1,10 1 1,6-3-2,8 2 2,3 0-1,5 2-1,0 3 2,3 3-2,-3 3 1,-3 2 0,-4 4 0,-6 2 0,-9 5 0,-6 1 0,-9 4-1,-11 4 1,-10 0 0,-9 0 0,-9 7 0,-7-3 0,-15-4 0,0 0 1,3 9-1,-12-9 0,-7 0 0,-3 0 0,-8 0 1,-5 0-1,-5 0 0,-5 0-1,-7 0 2,-3 5-1,-4-1 0,-3 2 0,-3 2 0,-4 2 0,-4 2 0,-1 3 0,-4 2 0,2 2 1,2 2-1,0 0 0,4 2 0,5 1 0,8 0-1,7-3 2,7-3-2,9-1 2,7-5-2,8-3 1,7-3 0,9-6 0,0 0 0,14-4 0,5-4 0,7-3-1,8-3 1,5-2 0,9-3 0,7-3 0,5 0 0,5-3-1,5 2 2,-1-1-2,2 1 1,-1 2 0,-3 0 0,-6 3 0,-5 4 0,-8 2 0,-8 1 0,-7 4 0,-8 2 0,-9 2 0,-6 3 0,-10 0 1,0 0-1,0 0 0,-12-3 0,-4 3 0,-4 4 0,-9-1 0,-5 1 0,-5 3 1,-7 1-2,-3 2 2,-5 3-1,-2-1 0,-2 1 0,4 2 0,2-1 0,6-2 0,5 0-1,7-2 1,10-3 0,5-1 0,10-3 0,9-3 0,0 0 0,12-4 0,4-2-1,8 0 1,5-1 0,8-2 0,6-1 1,6 1-1,4-1 0,6 0 0,1 2 0,4 0 0,-1 1 0,-1 1 0,2 0 0,-1 3 0,1 3-1,-1 0 2,-2 0-1,-1 0 0,0 7 0,-3 1 0,-2 1 0,-5 1 0,-3 3 0,-2-2 0,-2 2 0,-2-1 0,-4-2 0,-2 0 0,-1-1 0,-3-3 0,-3-1 0,-4-1 0,-4-4 0,-5 4 0,-4-4 1,-11 0-1,0 0 0,0 0 0,-15-12 1,-2 6-1,-5-2 0,-4-3 0,-4 1 0,-2-3 1,-1 0-1,0 0 0,0 0 0,4 0 0,3 1 0,4 1 0,6 3 0,3 1 0,13 7-1,-15-10 1,15 10 0,0 0-1,0 0 1,0 0 0,9 9-1,1-5 1,5 2 0,3 0 0,4 0 0,3 2 0,6 0 0,3 0 0,3 1 0,2 2 0,3 0 0,-1-1 0,0 0 0,-2-1 0,-4-2 0,-1-1 0,-7-2 0,-4-4 0,-6 3 0,-4-3 0,-13 0 1,13 0-1,-13 0 0,0 0 0,-10-8 0,10 8 0,-16-7 1,7 7-1,-1-5 0,10 5 0,-15 0-1,15 0 1,-11 0 0,11 0 0,0 0 0,0 0 0,-9 0 0,9 0 0,0 0 0,0 0 0,-10-6 0,10 6 0,-10-5 0,10 5 0,-14-4 0,4 0 0,-3-1 0,-2 1 0,-3-2 0,-2 1 0,-2-4 0,-2 2 0,-2-1 0,-2 0 0,-1-1 0,0 0 0,0 1 0,-2 0 0,0 0 0,0 2 0,-1 0 0,0 1-1,0-1 1,1 4 0,-1-1 0,0 3 0,1-4 0,0 4 0,4-4 0,1 4 0,3-3 0,3 3 0,2 0 0,4-3 0,1 3 0,13 0 0,-15 0 0,15 0 0,0 0 0,-11-3 0,11 3 0,0 0-1,0 0 1,0 0 0,0 0 0,15 7-1,1-1 1,4 5 0,10 0-1,8 4-1,13 1-1,7 1-1,16 8-5,4-8-12,14 5-18,7 1-3,3-3 0,2 0-2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1:05:58.6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3101 64 20,'0'0'29,"0"0"-4,0 0-3,0 0-3,0 0-2,0 0-6,0 0 0,0 0-4,0 9-2,0-9-1,0 0-1,-6 12 0,6-3 1,0-9-2,-10 21 1,4-6-1,0 2 0,-5 2 0,1 2-1,-6 1 0,-2 2 1,-3 0-1,-5 1 0,-6 0 0,-5 0 0,-6 0 0,-3-1-1,-8 0 1,-3-2 0,-7 2-1,-4-2 0,-5-2 1,-3 0-2,-5-2 2,-2 0-2,-3 0 2,-1-1-1,-1-1 1,-1-1-2,1-2 1,2-2 1,2 0-1,3-1 0,3-5 0,2-2 0,5-3 0,6 0 0,2-3 1,4-4-1,4-2 0,2-2 0,1-1 0,3-2 0,2-1-1,2-1 2,3-2-2,0 1 2,1-3-2,2 1 3,2-2-3,2 1 2,2-1 0,2-1-1,1 0 0,0-1 0,2-2 1,0 3-1,-2-2 0,0-1 0,0 0 1,0 1-1,0-1 0,2 2 0,2 1 0,2 1 1,4 2-1,2 2 0,2 1 0,2 4 0,4 2 0,10 10 0,-15-12 0,15 12 0,0 0 0,0 0 0,-9-8 0,9 8-1,0 0 1,0 0 0,0 0-1,0 0 1,0 0 0,0 0 0,5 10 0,-5-10 0,0 0 0,0 0 0,4 11 0,-4-11 0,0 0 0,3 11 0,-3-11 0,3 9 0,-3-9 0,5 11-1,-5-11 1,5 12 0,-5-12 0,5 13 0,-5-13 0,7 11 0,-7-11 0,9 10 0,-9-10 0,8 9 0,-8-9 0,10 9 1,-10-9-1,10 9 0,-10-9 0,9 9 0,-9-9 0,10 9 1,-10-9-1,13 9 0,-13-9 0,14 12 1,-14-12-1,19 11 0,-7-5 0,0 1 1,2-1-1,1 2 0,2 0 0,3 2 1,1 1-1,-2-1 0,2 1 0,1 1 0,-2 1 0,2-1 0,-1-1 0,0 1 1,3-2-1,-1 1 0,1 0 0,-2-1 0,3 0 0,-3 1 0,2 0 1,-1-2-1,-2 1 0,2 1 0,0-2 0,0 1 0,1-1 0,1 0 0,1 1 0,1 0 0,3-2 1,0 1-2,1-1 2,0 0-2,0-1 2,2-1-2,-1-1 2,0 1-2,1-2 1,1-1 0,0-3 0,0 4 0,1-4 0,0 0 1,1 0-1,3-5 0,-4 2 0,5-3 1,1 1-2,0-3 2,2 0-1,1 0 1,0-1-2,-1-1 2,4 1-2,-1 0 2,-2 0-1,2-1 0,-3 1 0,2 0 0,2 0 0,-2-2 0,1 2 0,-1-1 0,0 0 0,-1 0 0,-1 0 0,-3 0 0,-2-1 0,-3 1 0,2 0 0,-5 1 0,-1-2 0,-3 2 0,-1-1 0,-3 1 0,-1-1 0,-2 2 0,-2 0 1,-3 2-1,-1-2 0,1 2 0,-2 0 0,-1 0 0,-1 1 0,2-1 0,-2-2 0,0 0 0,2 1 1,0-1-1,2-1 0,-1 0 0,1 1 0,1-1 0,0 0 0,1-1 0,0 0 0,-1 0 0,1-1 0,-1-1 0,1 1 0,-1-1 0,-3 3 1,0-1-1,-2 2 0,-2 2 0,-10 6 0,15-10 1,-15 10-1,0 0 0,9-6 0,-9 6 0,0 0 0,0 0 0,0 0 0,0 0 0,0 0 0,-11 8 0,11-8 0,-11 11 0,11-11 0,-18 17 0,5-5 0,-1 1 0,-3 1 0,-1 3 0,-4-1 0,0 2 0,-2-1 0,-1 2 0,0-4 0,-2 1 0,2 1 0,-1-2 0,2 0 0,-1-2 1,1 0-1,2-1 0,-1-1 0,2-1 1,-4-3-1,1-1 0,0 0 0,0-2 0,0 0 0,-1 0 0,0-1 0,0 0 1,0 1-1,0 1 0,-2-2 0,0 1 0,-1 0 0,-1 0-1,-2 1 1,-2 0 0,-1 0 0,0 2 0,1-1 0,-1 1 0,0 0 0,1-1 0,-1 0 0,2 1 0,-1-2 0,2 1 0,-1-2 0,1 1 0,0-1 0,-2 0 0,2 0 0,-1-1 0,-1 1 0,2-1 0,0-3 0,0 4 0,0-4 0,2 3 0,-1-3 0,2 0 0,2 0 0,-1 0 0,2 0 0,1 0 0,3 0 0,-1 0 0,0 0 0,0-3 0,1 3 0,-1-3 0,2 3 0,-1-4 1,-1 4-1,1-4 0,1 4 0,-1-3-1,0 3 1,0-4 0,-2 4 0,1-4 0,-2 4 0,-1-4 0,3 4 0,0-5 0,1 2 1,-1 0-1,1 0 0,2-1 0,0 0 0,1-1 0,-1-1 0,1 1 0,1-1 0,-1 0 0,2 0 0,-1-1 0,1 0 0,0 0 0,1 0 1,1-1-1,-4-1 0,3 1 0,-3 0 0,2-1 0,-2 0 0,1-1-1,-1 0 1,-1-1 0,3 2 0,-2-3 0,-1 2 0,1-1 0,-2 0 0,0 1-1,0-1 1,0 2 0,0-1 0,1 0 0,1 1 1,0-3-1,3 3 0,2-1 0,0 1 0,1 0 0,2 2 0,1 1 0,-1 0 0,10 6 0,-14-10 0,14 10 0,-10-7 0,10 7 0,0 0 0,0 0 0,-9-7 0,9 7 0,0 0 0,0 0 0,0 0-1,0 0 1,0 0 0,0 0 0,0 0 0,0 0 0,0 0 0,0 0 0,0 0 0,0 0 0,0 0-1,0 0 1,0 0 0,0 0 0,0 0 0,0 0-1,0 0 1,0 0 0,0 10 0,0-10 0,0 9-1,0-9 1,6 12 0,-6-12 1,3 16-1,-3-5 0,4-2 0,-1 1 0,-3 1 0,5-2 0,-5-9 0,3 14 0,-3-14 0,0 10 0,0-10 1,0 0-1,0 0 0,-12-8 0,12 8 1,-18-15-1,5 4 0,-3-4 0,-2 0 0,-1-3 0,-2 2 0,1-1 0,3 3 0,0 0 0,3 5 0,4 0 0,10 9 0,-12-7-1,12 7 1,3 10 0,4 1-1,4 7 1,3 5-1,3 2 1,2 6 0,4 3 0,1 1 0,1-1 1,0-1-2,-2-4 2,-3-6-2,-2-1 2,-3-6-1,-4-5 0,-2-1 0,-9-10 0,0 0 0,0 0 0,0 0 0,0 0 0,-14-12 0,2-2 0,-4-5 0,-1-4 0,-3-6 0,-1-4 0,-3-1 0,3 1 0,0 0 0,1 1 0,4 3 0,0 2 0,5 5 0,3 3 0,0 3 0,5 1 0,0 2 0,3 3-1,0 0 1,0 10 0,8-11 0,-8 11 0,16 0-1,-3 7 1,3 1 0,6 2 0,5 1 0,4 1 0,6 0 0,4-2 0,4-1 0,2-2 0,0-1 0,-1-4 0,-3-2 1,-2 4-1,-4-4 0,-8 0 0,-5 0 1,-5 0-1,-7 0 0,-12 0 1,13 3-1,-13-3 0,0 0 0,-15 6 0,5-2 1,-3 2-1,-3 3-1,-4 3 1,-3 3 0,-1 4 0,-2 1 0,0 3 0,0 3-1,0-1 1,2 1 0,3-2 0,3-3 0,4-5 0,5 0 0,0-4 0,9-12 0,-7 12 0,7-12 0,0 0 0,0 0 0,9-12 0,1 0 0,0-4-1,3-3 1,4-4 0,2-6 0,0-2 0,4-1 0,-3 1 0,1 3 0,-2 4 0,-3 4 0,-3 5 0,-4 6 0,-9 9 0,0 0 0,0 0 0,-6 23-1,-7-1 1,-6 4 0,-4 7 0,-6 5 0,-3 3 1,-2 0-1,0-4 0,1-1 0,2-7 0,7-5 0,3-7 0,7-5 0,4-8 0,10-4 0,0 0 0,7-22 0,5 3 0,3-7 0,2-4 0,3-6 0,0-2 0,1 1 0,-2 1 0,-2 5 0,-1 5 0,-5 6 0,-3 5 0,-8 15-1,0 0 1,0 0 0,4 9 0,-10 10 0,-2 3 0,-3 5-1,1 3 2,-1 2-2,1-3 2,1-3-2,2-6 2,3-5-2,4-15 1,0 10 0,0-10 0,10-13 0,-3 1 0,3-5 0,-2-1 0,-2-5 0,0-1 0,-6-1 0,0 2 0,-10 1 1,-1 2-2,-4 2 2,-4 1-1,-1 4 0,-4 0 0,0 4 0,-2 0 0,-1 1 0,2 2 0,-1-1 0,3 2-1,1 1 1,5 1 0,3 3 0,3-4 0,11 4 0,-11-3 0,11 3-1,0 0 1,10 0 0,4 3 0,4 0 0,8 2 0,6-1-1,7 3 1,7-2 0,4 2 0,1-2 1,0 1-1,-3-1 0,-4-1 0,-7-1 0,-7 0-1,-6 1 2,-8-4-1,-6 3 0,-10-3 0,0 0 1,0 0-1,0 0 0,0 0 1,-13-12-1,0 6 0,-5-1 0,-4-1 0,-8-3 0,-4 1 0,-4-1 0,-5 0 0,-4 1 0,1 2 0,0 1 0,3 1 0,1 2 0,6 4 0,7-4 0,4 4 0,6 0 0,4 0 0,4 0 0,11 0 0,-10 0 0,10 0 0,0 0 0,0 0 0,0 0-1,0 0 1,0 0 0,0 0 0,5 13 0,-5-13 0,9 18 0,-2-5 0,2 4 0,0 2 0,2 5-1,1 4 2,1 2-1,1 2 0,1 2 0,1 3 0,0 0 0,2 2 0,1-4 0,-3-3 0,0 1 0,2-7 1,-2-3-1,-2-5-1,-3-5 2,-2-2-2,-9-11 2,13 11-2,-13-11 2,0 0-2,0 0 1,0 0 1,0 0-1,-6-13 1,-4 0-2,0-2 2,-5-5-2,-1-3 1,0-3 0,0-1 0,2 1 0,2 0 0,2 2 0,4 5 0,0 5 0,6 2 0,0 12-1,-4-10 1,4 10 0,0 0-1,10 18 1,-3-6 0,2 5 0,3 4 0,1 1 0,1 2 0,-1-1 1,2-2-1,-4-1 0,0-4 0,-1-3 0,-3-4 0,-7-9 0,11 10 0,-11-10 0,0 0 0,13-6 1,-8-3-2,-1-4 2,1-4-2,2-6 2,-3-4-2,2-3 1,1 1 0,-2-1 0,0 3 0,0 2 0,0 7 0,-1 3 0,-4 15 0,5-9 0,-5 9 0,0 0-1,0 17 1,0-1 0,3 5 1,-3 2-2,0 2 2,0 0-1,0 1 0,0-3 0,0-3 0,-3-6 0,3-2 0,0-12 0,0 12 0,0-12 0,0 0 0,0 0 0,-5-12 0,2 1 1,3-3-1,-6-4 0,2 0 0,0-4 0,0 1 0,1-2 0,3 3-1,0 2 1,0 1 0,0 1 0,4 1 0,1 0 0,0 1 0,4 1 0,1-2 0,2 1 0,3 1 0,2 0 0,2 1 0,1 1 0,-1 2 0,0 2 0,-1 1 0,-3 2 0,-2 1 0,-4 3 0,-9 0 0,11-3 0,-11 3 0,0 0 0,0 0 0,0 0 0,-10 6 1,10-6-1,-19 8-1,7-3 1,-1 1 1,0 1-1,-1 0 0,3-1-1,0 1 1,1-1 0,10-6 0,-14 11 0,14-11 0,0 0 0,-10 10 0,10-10 0,0 0 0,0 12 0,0-12 0,9 18 0,-3-7 0,3 2 0,2 4 0,1 0 0,3 1 0,0 1 0,3-1 0,2-1 0,2-1 0,1 0 0,-1-2 0,0 0 1,0-2-1,0-1 0,-3 0 0,-3-2 0,-2-2 0,-2-2 1,-3-1-1,-9-4 0,13 3 1,-13-3-1,0 0 0,0-9 1,0 9-1,-9-16 0,0 4 0,-3-5 0,-1-2 0,-3-3 0,-4-1 0,0 1-1,-1-2 1,0 3 0,1 1 0,2 3 0,4 4 0,2 5 0,12 8 0,-12-12-1,12 12 1,0 0 0,0 0-1,0 0 1,4 15 0,8-6-1,3 4 1,3 2 1,5 3-1,2 0 0,3 1 0,5 0 0,1 0 0,0 2 0,1-2 0,2 0 0,0-1 0,0-2 0,0-1 0,-1 0 0,-2-3 0,-3-2 1,-1-2-1,-7-1 0,-2 0 0,-6-3 1,-2-1-1,-13-3 0,14 4 0,-14-4 1,0 0-1,0 0 0,0 0 0,0 0 0,-9-6 0,9 6 0,-12-5 0,12 5 0,-10-5-1,10 5 1,0 0 0,-9-4 0,9 4-1,0 0 1,0 0 0,13 4-1,-3-4 1,2 4 0,3-4 0,7 4 0,5-4 0,3 3 0,5-3-1,4 0 1,5 0 0,4 0 0,3 0 1,3 0-1,0 0 0,1 0 0,-2-4 0,0 1 0,-2 0 0,-4-2 0,-7 0 0,-5 0 0,-6 0 0,-6 1 0,-6 0 0,-5 1 1,-12 3-1,0 0 0,7-9 0,-7 9 1,-13-5-1,4 5 0,-1-6 0,-3 6-1,1-2 1,0 2 0,3 0 0,9 0 0,-14 0 0,14 0-1,0 0 1,0 0 0,12-4 0,1 4-1,2 0 1,5-3 0,2 3 0,6-4 0,0 1 0,5 0 1,-1 0-2,1-1 1,-2 2 0,-3 2 0,-5-5 0,-4 5 0,-5 0 1,-14 0-1,0 0 0,0 0 0,-24 3 0,0 3 0,-7-2 0,-5 2 0,-6 1 0,-5 0 0,-2 2 0,-1-1-1,0 1 1,3 0 0,4-3 0,5 1 0,5 0 0,10-2 0,6-2-1,17-3 1,0 0 0,0 0 0,21 4-1,4-4 1,9-4 0,9 0 0,4-1 0,9-2 0,2-1 0,5-3 0,2 0 0,0-2 0,-3 1 0,-2 0 0,-5-1 0,-6 2 0,-8 2 0,-6 1 1,-11 2-1,-7 1 0,-7 5 0,-10 0 1,0 0-1,-22 0 0,0 5 0,-8-1 0,-7 4 0,-7-1 0,-8 2 0,-4 2 0,-4-1 0,-1 1-1,-2 2 1,-1-1 0,5-1 0,4 0 0,5 0 0,6-3 0,6-2 0,7-1 0,10-1 0,5-1 0,16-3 0,0 0-1,0 0 1,21 0 0,2 0 0,8 0 0,6 0-1,6 0 1,4-3 0,3 3 0,3-5 0,0 2 0,2-1 0,-3 0 1,-2-1-1,-2 0 0,-3-3 0,-7 3 0,-4-3 0,-6 1 0,-7 2 0,-4 0 0,-6-1 0,-11 6 1,10-6-1,-10 6 0,0 0 0,-10-6 0,1 6 0,-3 0 0,-2 0 0,-3 0 0,-5 0 0,-3 6 0,-3-2 0,-4 3 0,-3 0 0,-3 1 0,0 0 0,-3 3 0,1-1-1,0 0 1,-1 1-1,2-1 2,1 0-2,4-2 2,1-1-2,4 1 2,4-3-2,3-1 2,5 0-1,4-4 0,4 3 0,9-3 0,0 0 0,0 0 0,0 0-1,0 0 1,11 0 0,-2 0 0,5 0 0,1 0-1,4 0 2,2-4-2,4 4 2,1 0-1,2-5 0,2 5 0,0-6 0,1 2-1,-2 0 2,0 0-2,-1-1 2,-4 1-1,0 0 1,-3 1-2,-5 0 2,-3 3-1,-3-3 0,-10 3 0,12 0 0,-12 0-1,0 0-1,0 0-2,0-11-10,0 11-24,4-15-5,-1 4 0,2-6-2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06:07:54.844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-4 290 53,'-5'-39'41,"21"7"-2,12-2-3,8-7-30,13 0-5,11 4-1,5 4-1,1 12-3,-6 6-4,3 15-12,-11 6-17,-11 8-1,-9 8-3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06:07:52.241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3249-10 28,'11'-12'25,"-11"12"-2,0 0-3,0 0-4,0 0-1,0 0-6,0 0-2,-10-2 0,10 2-4,-22 19 0,2 0-2,-10 9 0,-9 10-1,-12 9 1,-11 13-1,-12 11 1,-15 10-1,-11 13 0,-12 12 1,-11 7-1,-5 10 2,-4 3-1,-2 7 1,0-2 0,4-1 1,6-10-1,12-9 0,8-12 0,16-14-3,11-15 1,12-16-2,18-14 0,8-16-7,17-9-13,8-17-19,9-15 2,8-9-2</inkml:trace>
  <inkml:trace contextRef="#ctx0" brushRef="#br0" timeOffset="520">1473 1250 31,'24'-18'33,"-24"18"0,0 0-23,0 0-3,-12 20-3,-3 10 2,-7 6-3,-5 14-1,-8 7-1,-4 7 2,-3 2 0,0 4 0,-1-2 1,5 0 0,1-16 0,10-1-3,6-15 1,10-5-2,7-8 1,11-5-2,11-9 2,10-5-1,10-4 0,11 0 1,8-6 0,6-1-1,6-2 1,3-2 0,2-1 0,-3 2 0,-5 0 0,-7 2-1,-4 1 1,-8 3 0,-10 0 0,-9 4 0,-9-5 0,-4 5 1,-15 0 0,0 0-1,0-15 1,-9 6 1,-4-5-2,-3-4 3,-4-8-4,-3-7 2,-1-9-2,-3-7 0,-2-7-2,-5-8-3,0 2-3,-7-10-23,1 4-9,0 3-1,-1 5-1</inkml:trace>
  <inkml:trace contextRef="#ctx0" brushRef="#br0" timeOffset="2219">110 2209 41,'0'31'39,"0"-13"-2,-5 0 1,5 6-29,-9 7-6,9-31 0,-10 48-1,10-48 0,-17 71 1,10-29 1,-4 7 0,0 2-1,-2 3 1,4 3-2,3 1 2,0 0-6,1-1 3,5-4 0,8-1-1,2-7 0,-10-45-1,39 75-2,-39-75-5,64 42-10,-22-37-21,4-5-6,5-14 1</inkml:trace>
  <inkml:trace contextRef="#ctx0" brushRef="#br0" timeOffset="2851">84 2601 62,'-50'48'43,"50"-48"2,0 0-5,0 0-20,38 23-22,14-31-13,24-5-24,16-10-4,0-13-3,-4 7-1</inkml:trace>
  <inkml:trace contextRef="#ctx0" brushRef="#br0" timeOffset="3655">947 2632 23,'52'-7'40,"-52"7"0,0 0-1,0 0-17,46-9-12,-46 9-1,0 0-4,0 0-1,0 0-1,0 0-2,0 0 1,0 0-1,-44-6-1,44 6 1,-49 13-3,49-13 0,-62 22 0,62-22 1,-64 30-1,64-30 0,-62 35 0,62-35 0,-50 36 2,50-36 1,0 0-1,-38 49 1,38-49 0,0 0 0,0 0-1,46 39 1,-46-39 0,54 10-1,-54-10 0,67 6 1,-67-6-1,67 8 0,-67-8 0,58 15 0,-58-15 0,0 0-1,44 42-1,-44-42-2,-9 44 0,9-44-3,-38 52-4,38-52-19,-57 55-13,57-55 1,-73 48 2</inkml:trace>
  <inkml:trace contextRef="#ctx0" brushRef="#br0" timeOffset="4197">1363 2327 66,'37'14'40,"-28"-9"1,-4 5-8,-5-10-30,0 21-2,0 0 1,0-21-1,0 0 0,-3 56 0,3-56 2,-5 62-2,5-62 1,-8 82-1,3-35 1,-1 3-2,0 2 1,0 0-3,1 0-3,-1-2-14,1-1-19,-1-5-6,6-44 0,-8 73-3</inkml:trace>
  <inkml:trace contextRef="#ctx0" brushRef="#br0" timeOffset="4490">1280 2813 64,'0'0'42,"-7"-55"1,7 55-4,0 0-31,0 0-3,0 0-2,0 0 0,49-42-2,-49 42-2,44-9-10,-44 9-23,64-17-9,-64 17-1,69-24 2</inkml:trace>
  <inkml:trace contextRef="#ctx0" brushRef="#br0" timeOffset="4716">2000 2570 62,'0'0'42,"0"0"1,0 0-4,0 0-25,0 0-10,0 0-1,0 0-4,0 0 3,0 0-3,-47 43 1,47-43 1,-45 10 0,45-10-3,-59 22 0,59-22 3,-60 34-3,60-34 2,-56 44 0,56-44-3,-45 53 0,45-53 2,-26 54 1,26-54-1,-5 48 1,5-48 0,0 0-1,36 44 1,-36-44 0,47 6 0,-47-6 0,56-12 3,-56 12-1,59-27 1,-59 27-1,56-39 1,-56 39-2,47-41 3,-47 41-1,0 0-4,51-55 0,-51 55-1,0 0 2,0 0-2,0 0 2,0 0-2,0 0-4,0 0 6,0 0-2,32 55-2,-32-55-5,7 42-13,-7-42-24,0 0 4,19 47-1</inkml:trace>
  <inkml:trace contextRef="#ctx0" brushRef="#br0" timeOffset="5257">2388 2101 51,'6'10'42,"-6"7"2,-4 3-6,4 5-29,-8 7-6,-1 11 1,9-43-2,-13 60 1,13-60-3,-15 80 1,6-34 0,-2 3 0,1 0 0,0 2-1,1-2 2,0 2-3,3-6 3,0 1-2,6-46 0,-4 79-3,4-79 3,3 57 0,-3-57 0,0 0 0,0 0 3,41 18-3,-41-18 3,0 0 2,63-59-2,-63 59-1,51-53-2,-51 53 1,58-51-3,-58 51 2,58-44-2,-58 44 3,55-26-3,-55 26 1,48-3 2,-48 3-1,0 0 1,49 36-2,-49-36 1,14 45-4,-14-45 2,-6 50-1,6-50-1,-23 51-1,23-51-3,-37 43-5,37-43-18,-42 28-14,42-28 2,-42 5-2</inkml:trace>
  <inkml:trace contextRef="#ctx0" brushRef="#br0" timeOffset="6009">3152 2019 14,'11'0'39,"-11"0"2,0 0-1,0 0-21,0 0-11,9 19-1,-9-4-2,0 14 3,0 6-4,0 12 1,-8 17-3,8-64 3,-7 80-4,1-33 2,-1 6-1,-2 1-1,1 5 0,-1 1-1,1 0-1,-1-4-4,2 1-5,-1-4-27,2 0-5,3-10-3,3-43-1</inkml:trace>
  <inkml:trace contextRef="#ctx0" brushRef="#br0" timeOffset="6355">3380 2549 73,'0'0'45,"0"0"-3,0 0-2,0 0-33,40 46-8,-40-46 3,0 0-2,-8 43-1,8-43 0,0 0 1,-19 57-2,19-57 0,0 0 0,-26 62-9,26-62-16,-14 43-19,14-43 3,0 0-4</inkml:trace>
  <inkml:trace contextRef="#ctx0" brushRef="#br0" timeOffset="6686">3930 2493 27,'13'-5'36,"-13"5"-3,3-20 2,-3 6-30,0-3 0,0 3 2,0 1-1,0 2 0,-3 1 1,3 10-1,-3-14 1,3 14-3,-8-11-1,8 11-1,-21-4 0,6 4-2,-4 4 1,-1 2-1,-4 6 0,-1 1 0,-2 4 0,3 3 0,0 2 0,24-22 0,0 0 3,0 0-2,-37 48 2,37-48-2,0 0-2,-5 42 3,5-42 1,0 0-2,21 47 0,-21-47-1,0 0 1,45 47-2,-45-47 3,0 0-3,55 46-1,-55-46 1,0 0 0,59 42-1,-59-42 0,0 0 3,0 0-1,36 52-1,-36-52 0,0 0-1,0 0-3,0 0-4,-51 46-15,51-46-22,-42 7 4,42-7-6</inkml:trace>
  <inkml:trace contextRef="#ctx0" brushRef="#br0" timeOffset="7288">4388 1860 43,'12'19'42,"-12"-6"-5,-8 0 1,-1 7-32,-1-3-5,1 8 0,-1 12-1,-3 8 3,-2 12-2,-2 12 2,17-69-3,-21 84 3,10-37 3,-1 4-4,1-1 0,0 2-1,1-4 2,-1 1-3,1-7 3,3 0-3,7-42-1,-8 67 2,8-67 2,0 0 0,12 48 0,-12-48 0,36-5 0,3-30-1,7-18-2,5-5 2,3-2-3,-2 9 1,-8 17 0,-4 21 0,-40 13-1,0 0 2,42 27 0,-42-27-1,24 48 2,-24-48-2,17 70 1,-17-70-1,14 84-1,-7-41-6,3-2-29,-10-41-6,23 70-4,-23-70-4</inkml:trace>
  <inkml:trace contextRef="#ctx0" brushRef="#br0" timeOffset="20112">3392 2331 1,'0'0'36,"0"0"1,0 0-6,0 0-8,0 0-8,0 0-1,0-12-4,0 12-2,0 0-1,0 0-2,0 0-1,0 0 0,0 0-1,8 4 0,-8-4-1,0 0-1,0 0 0,0 0 0,5 11-4,-5-11-22,0 0-14,0 0-4,-12-11-2,6-1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06:08:01.536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 5 15,'-11'0'37,"11"0"-1,0 0 3,-13-7-26,13 7-6,0 0-4,0 0 1,0 0-1,11 12-1,5 5 0,5 6-1,8 13 2,8 8-1,10 10 0,8 9 1,8 7-1,8 7 0,7 6-1,5 2 2,7 4-2,-1-1-1,3 0 1,1-3-1,-1-1 0,-2-3 0,-4-5 1,-4-7-1,-5-5 1,-5-5-1,-4-4 0,-8 0 0,-5-9 0,-6-3-1,-5-7-1,-5-3-2,-6-9 0,0 0-2,-11-12-2,4 2-4,-12-14-16,-1 4-11,-1-4-2,-12 0 2</inkml:trace>
  <inkml:trace contextRef="#ctx0" brushRef="#br0" timeOffset="826">1115 1683 31,'0'0'34,"0"0"-5,0-11-17,18-5-2,-3-12 2,12-1-4,2-13 1,11-1-1,0-7-3,5-2-1,1-3-2,1 8-1,-1 1 0,-3 7-1,-5 5-1,-5 8 1,-7 5 0,-2 9 0,-7 6 0,-5 6 0,-12 0 1,15 8 0,-12 2 0,-3 4 0,5 6-1,-2 4 1,2 3-1,3 4 1,1 4-1,1 2 0,3 5 0,2 2 0,-2 1 0,2 1 0,-2 0 1,0-3-1,-4-4 1,0-2-1,-1-6 1,-3-5-1,0-7 1,-1-4-1,-4-6 1,0-9 0,5 9 2,-5-9-1,0 0 0,-18 0 0,0-8 0,-2 2 0,-10-5-1,-8 0 1,-7-5 0,-7 0-1,-5-2 0,-3-1-1,-3 1 1,0 4 0,0 1-1,4 4-1,2 5-1,3 4-1,8 4-1,1-1-4,12 12-14,4-4-20,5-1-1,9 1 0</inkml:trace>
  <inkml:trace contextRef="#ctx0" brushRef="#br0" timeOffset="1979">1692 2528 1,'25'0'38,"-13"0"0,-12 0 0,15-24-17,-8 14-8,-7-4-5,6 4-1,-9-1-2,0 2-1,-8 2-2,-4 1 0,-7 6-1,-9 0-1,-6 7 0,-6 6 0,-3 6 0,-3 4 0,49-23-1,-51 26 4,51-26 0,-46 28-2,46-28 2,0 0-2,-45 43 2,45-43-2,0 0 2,0 0-3,11 50 1,-11-50-1,0 0 0,62 29 1,-62-29-1,64 18 0,-64-18 0,71 17 0,-71-17-1,75 20-2,-75-20 1,62 24-1,-62-24-1,0 0 0,50 52-2,-50-52-1,-4 41 1,4-41-4,-35 45-10,35-45-12,-63 44-6,63-44-6</inkml:trace>
  <inkml:trace contextRef="#ctx0" brushRef="#br0" timeOffset="2564">2026 2558 57,'43'38'41,"-43"-38"1,0 0-5,34 43-26,-34-43-7,0 0-2,0 0-3,8 61 0,-8-61 0,-3 56-1,3-56 1,-10 71-1,6-30 1,-2 5 0,0 2 1,0 1 1,0 2-1,-1 2 0,-1-2 0,1 2 0,0-3-1,-1-5 0,8-45 0,-14 74 0,14-74 1,0 0 0,-24 42 0,24-42 1,0 0 1,-18-52-1,18 52 1,0-76 0,0 27 2,7-7-3,7 27 3,12-91-3,10-4 1,8 3 0,9 14 0,6 16-1,7 22-1,-2 24 1,-11 24-1,-4 10 0,-5 11 0,-4 11 0,-8 11 0,-32-22 0,0 0 0,27 54 2,-27-54-4,0 51 2,0-51-1,-19 60 0,19-60-1,-33 58 2,33-58-4,-47 54 0,47-54 2,-56 41-2,56-41-3,-62 28-12,62-28-20,-65 11-4,65-11 2</inkml:trace>
  <inkml:trace contextRef="#ctx0" brushRef="#br0" timeOffset="3369">2883 2573 39,'0'0'41,"36"43"-2,-36-43 3,0 0-32,32 13-1,-17-13-2,3 0-3,2-13 0,-1-2-2,4 0 1,2-3-3,3-1 0,-6-3-1,-2 3 2,-2 2-1,-3 1 1,-5 3-1,-5-1 0,-5 2 1,-9 1-2,-3 1 1,-9 1-1,-5 5 0,-10 4-1,-4 5 1,-5 8 0,-4 10 0,2 6 1,47-29-1,-46 37 2,46-37-1,-40 50 0,40-50 1,-25 60-1,25-60 1,-9 66-4,9-66 3,9 61-3,-9-61 1,33 55-4,-33-55-13,54 40-22,-54-40-1,71 21 2</inkml:trace>
  <inkml:trace contextRef="#ctx0" brushRef="#br0" timeOffset="3857">3782 2374 27,'-22'5'38,"6"-5"0,-8 0-1,-7-6-24,6 6-7,-6 0-2,3 0 0,-6 8-1,3 6-1,1 6 0,4 8-1,26-28 0,0 0 0,-36 65 4,36-65-4,-12 57 1,12-57-1,0 64 1,0-64-2,23 60 1,-23-60-3,39 50-3,-39-50-9,55 32-23,-55-32-3,97 7-3,-20-20 2</inkml:trace>
  <inkml:trace contextRef="#ctx0" brushRef="#br0" timeOffset="4181">4098 2273 56,'-21'35'42,"9"-15"-1,2 1-3,5 0-29,-5 4-6,4 6 0,2 6-2,4-37 1,-3 45-1,3-45 1,0 51 0,0-51-2,0 54-4,0-54-22,0 53-12,0-53-4,0 0-3,7 49 1</inkml:trace>
  <inkml:trace contextRef="#ctx0" brushRef="#br0" timeOffset="4473">3930 1844 60,'-10'20'41,"6"-9"0,4-11-3,-12 17-40,12-17-12,9 8-25,4 0-5,5 1 1</inkml:trace>
  <inkml:trace contextRef="#ctx0" brushRef="#br0" timeOffset="4692">5223 1405 36,'28'-30'40,"-34"18"-2,-13 7 2,-10 5-30,-13 0-6,-2 5-1,-10 3-1,-3 7-1,-3 7 1,-1 9 0,-1 7 1,3 11-1,-1 3 1,8 11-1,3 7 1,8 10-1,4 7 0,9 12 3,8 4-2,8 11 1,12-52-2,-3 8 1,3 6 0,0 6-2,4 0 0,2 5-3,-3-2 2,2 2-3,0-4 2,0-1-2,-1-10-3,-4 0-2,8-5-20,-8-4-13,0-14-5,-6-3 3</inkml:trace>
  <inkml:trace contextRef="#ctx0" brushRef="#br0" timeOffset="5136">4413 2425 73,'9'26'42,"-9"-26"0,22 0-5,-6-11-37,7-6-4,10-1-6,-3-11-12,5-1-20,4-1-2,-1 3 2</inkml:trace>
  <inkml:trace contextRef="#ctx0" brushRef="#br0" timeOffset="5332">4903 2267 56,'0'47'43,"0"-22"-3,-3 6-7,-2-7-28,5 2 0,0 5-3,0 2 0,4-1 0,1 0 0,1-4-1,3-6 1,0-5 0,3-8-1,3-9 1,4-6-1,0-8 0,4-8 0,1-5 1,1-4-1,2-3 0,-1-2 0,-1-3 1,-1-2-1,-5 2 0,-1 2-2,-6 1 1,0 5-1,-4 5 1,-3 5-2,-5 5 3,0 16-3,4-11 3,-4 11-1,0 12 1,0 7 2,0 7-2,0 7 2,0 7-3,3 6 3,-3 8-2,0-54 2,0 60-3,0-60 0,0 71 0,0-71 0,-8 70 1,8-70-1,-12 69-1,12-69-2,-25 65-3,25-65-30,-42 59-4,42-59-9,-65 42 1</inkml:trace>
  <inkml:trace contextRef="#ctx0" brushRef="#br0" timeOffset="6700">1679 2877 8,'0'0'19,"0"0"-2,0 0 2,0 0-5,0 0 0,0 0-4,0 0 0,0 0-3,0 0 2,0 0-4,0 42-2,0-42 0,0 0 0,0 0-1,0 0 4,-51 33-3,51-33 0,0 0 0,-55 29 1,55-29-1,-46 22 0,46-22-1,-54 21 0,54-21 0,-56 17-1,56-17 1,-54 15-1,54-15 2,-48 10-2,48-10-1,0 0-1,-58 10-2,58-10-1,0 0-5,0 0-22,0 0-9,0 0-2,0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06:07:49.122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7387 400 7,'-9'5'30,"-5"-9"1,3-4-15,-3 1-7,-5-6-2,-4 2-2,-6-6-1,-6-1-2,-8 0 0,-6-1 1,-10-1 0,-4 2 3,-12-4 0,-6 3 0,-14-1 0,-5 2 2,-16-2-3,-7 2 0,-14-1-2,-11 1 0,-15 0-1,-12 1-1,-16 2 0,-13 1 0,-12 4-1,-11 1 0,-11 6 0,-4 3 1,-9 4-1,-1 5 0,-5 3 0,1 3 0,-2 2 0,0 4-1,-1 3 1,-3 6-1,2 5 0,4 6 1,7 9 0,8 7 0,16 9 0,13 5-1,19 7 1,19 7-1,23 8 1,18 3-1,24 4 1,18 4-1,23 4 0,20 5 1,24 5-1,24 2 0,21 1 1,24 0-1,29 5 0,21-4 1,29-4 0,25-5 1,28-6 0,26-5-1,25-12 1,24-10-1,21-11 1,21-12 0,16-13 0,13-10 1,8-17 0,10-9 1,2-14 0,7-12 3,-5-16-2,3-12 0,-7-21 0,-4-11 0,-13-15-1,-10-14 0,-18-11-1,-17-10 0,-26-6-1,-26-4-1,-32-2 1,-34 3 0,-41-3-1,-42 1 1,-48 4-1,-46-2-1,-49 9-1,-53 3-3,-41 13-16,-51 4-18,-49 13-5,-48 13 1,-37 9-2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1:05:53.3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75 618 9,'-21'17'19,"11"-10"-2,-1 0 2,1-3-3,10-4 0,-16 7-2,16-7 0,-9 3-2,9-3 0,0 0-5,0 0 0,0 0-3,0 0 0,3-14-2,-3 14 0,15-16 0,-4 7 0,0-5 1,5 0-1,3-5 0,5 0-1,1-2 1,5-2 1,4-3-2,7-2 1,4-3-1,7 0 1,6-2-2,2 0 2,9-2-1,2-1 0,6 0 0,6 1-1,1 1 1,6 3 0,3 1 0,3 5-1,1 1 0,5 5 1,1 5-1,0 3 0,-3 7 1,4 4-1,-4 0 0,1 9 1,-3 2-1,0 4 1,-4 4-1,-4 3 1,-3 3-1,-3 0 1,-2 2-1,-3 2 1,-5-1-1,-5-2 0,-5-2 1,-4-1-1,-4-5 0,-6 1 0,-8-4 1,-7-2-1,-5-1 0,-8-3 1,-5-1-1,-5-2 1,-12-6-1,12 6 1,-12-6-1,0 0 1,0 0-1,0 0 0,0 0 1,0 0-1,0 0 0,0 0 0,0 0 1,0 0-2,-6-13 1,6 13 0,-6-11 0,6 11 0,-8-16 0,2 6 0,-2 1 0,1-5 0,-4 2 1,0-2-1,-3-3 0,-2-1 0,2-3 0,-3-1 0,0-2 0,-1 1 0,0 0 0,0 1 0,2 0 0,-1 4-1,0 1 1,3 4 0,2 3 0,1 2 0,11 8 0,-13-11 0,13 11-1,0 0 1,0 0-1,0 0 1,0 0 0,0 14-1,8-1 1,0 1 0,5 6 0,1 3 0,3 3 0,1 5 0,6 1-1,-2 4 2,4 2-2,2-1 2,-1 2-1,1-2 0,0-3 0,-1-3 0,-2-1 0,-2-7-1,-3-1 1,-3-3-1,-3-5 1,-3-2 0,-11-12 0,12 14 1,-12-14-1,0 0 0,0 0 0,0 0 0,0 0 1,-13 8-1,13-8 0,-13 0 0,4-4 0,-1 4 0,-1-6 0,-2 2 0,-2-1 0,-1-2 0,-2-1 0,-4 0 0,-2-1 0,-4 0 0,-1 2 0,-2-1 0,-2 3 0,0 0 0,-1 5 0,1 0 0,1 0 0,2 8 0,4-1-1,2 1 1,3 1 0,5 0 0,3-2 0,3-2 0,10-5 0,-9 6 0,9-6 0,0 0 0,9-18 1,-1 5-1,4-3 0,0-4 1,4-6-2,1-2 2,2-4-1,0-4 0,2-1 0,0-2 1,-1 0-1,-2 0-1,-2 6 1,-3 3 0,-1 7 0,-5 4 0,-3 7 0,-4 12 0,4-13 0,-4 13 0,0 0 0,-5 9 0,2 1-1,0 1 1,-1 5 0,-1 5 0,2 4 0,-1 4 0,1 5 0,0 2 0,3 4 1,-3 0-2,3-1 2,0-3-2,-3-2 1,3-5 0,0-6 0,0-5-1,0-7 1,0-11 0,0 0 0,0 0 0,0 0 0,0-19 0,0 2 0,0-6 1,-3-3-1,-1-2 0,1-1 0,3 1 1,-3 4-2,3 2 2,0 5-2,0 7 1,0 10 0,10 0-1,0 13 1,1 3 0,1 5 0,2 1 0,3 3 0,-1-2 0,2 1 0,-2-5 0,-1-3 0,-2-3-1,-1-3 2,-3-2-1,-9-8 0,11 9 0,-11-9 0,0 0 0,0 0 0,0 0 0,0 0 0,0 0 0,0 0 0,-9 0 0,9 0 0,-13-7 0,13 7 0,-19-10 0,7 3 0,0 0 0,0 0 0,-2-1 1,-1-2-1,-1 1 1,1 1-1,-3-1 1,1-1-1,-1 1 1,-1 1-2,-2-1 1,1-2 0,-1-1 0,0 3 0,-2-3 0,-2 0 0,1 0-1,-1 0 2,-2 0-2,-1 2 2,0-1-1,-1 0 0,-1 0 0,0 0 1,-2 0-1,1 0 0,-1-2 0,-4 3 0,1 0 0,-3 1 0,-1 1 0,-2 0 0,0 2 0,-1 1 0,-4 1 0,2 4-1,-2-4 1,-1 4 0,-3 0 0,-2 0 1,-2 4-1,-1-1 0,-2 0 0,-2 2 0,-3 0 0,-3 2 0,2-2 0,-2 3 0,-3 1 0,0 1 0,-3 1 0,-2 1 0,0 2 0,1 1 0,-2 2 0,3 2 0,0 2 0,3 1 0,3 1-1,1 1 2,3 2-2,4 1 1,4 0-1,4-1 2,2-2-2,4 1 1,6-1 0,6-2 0,4-4 0,7-2 0,3-4 0,6-3-1,11-9 1,-12 11 0,12-11 0,0 0 0,0 0 0,0-9 0,0 9 0,9-15 0,-3 6 0,2-2 0,1-2 0,5 0 0,2-4 0,6-1 0,5-2 0,9-2 0,7-3 1,9-4-2,7 0 2,7-4-1,10 1 1,6-3-2,8 2 2,3 0-1,5 2-1,0 3 2,3 3-2,-3 3 1,-3 2 0,-4 4 0,-6 2 0,-9 5 0,-6 1 0,-9 4-1,-11 4 1,-10 0 0,-9 0 0,-9 7 0,-7-3 0,-15-4 0,0 0 1,3 9-1,-12-9 0,-7 0 0,-3 0 0,-8 0 1,-5 0-1,-5 0 0,-5 0-1,-7 0 2,-3 5-1,-4-1 0,-3 2 0,-3 2 0,-4 2 0,-4 2 0,-1 3 0,-4 2 0,2 2 1,2 2-1,0 0 0,4 2 0,5 1 0,8 0-1,7-3 2,7-3-2,9-1 2,7-5-2,8-3 1,7-3 0,9-6 0,0 0 0,14-4 0,5-4 0,7-3-1,8-3 1,5-2 0,9-3 0,7-3 0,5 0 0,5-3-1,5 2 2,-1-1-2,2 1 1,-1 2 0,-3 0 0,-6 3 0,-5 4 0,-8 2 0,-8 1 0,-7 4 0,-8 2 0,-9 2 0,-6 3 0,-10 0 1,0 0-1,0 0 0,-12-3 0,-4 3 0,-4 4 0,-9-1 0,-5 1 0,-5 3 1,-7 1-2,-3 2 2,-5 3-1,-2-1 0,-2 1 0,4 2 0,2-1 0,6-2 0,5 0-1,7-2 1,10-3 0,5-1 0,10-3 0,9-3 0,0 0 0,12-4 0,4-2-1,8 0 1,5-1 0,8-2 0,6-1 1,6 1-1,4-1 0,6 0 0,1 2 0,4 0 0,-1 1 0,-1 1 0,2 0 0,-1 3 0,1 3-1,-1 0 2,-2 0-1,-1 0 0,0 7 0,-3 1 0,-2 1 0,-5 1 0,-3 3 0,-2-2 0,-2 2 0,-2-1 0,-4-2 0,-2 0 0,-1-1 0,-3-3 0,-3-1 0,-4-1 0,-4-4 0,-5 4 0,-4-4 1,-11 0-1,0 0 0,0 0 0,-15-12 1,-2 6-1,-5-2 0,-4-3 0,-4 1 0,-2-3 1,-1 0-1,0 0 0,0 0 0,4 0 0,3 1 0,4 1 0,6 3 0,3 1 0,13 7-1,-15-10 1,15 10 0,0 0-1,0 0 1,0 0 0,9 9-1,1-5 1,5 2 0,3 0 0,4 0 0,3 2 0,6 0 0,3 0 0,3 1 0,2 2 0,3 0 0,-1-1 0,0 0 0,-2-1 0,-4-2 0,-1-1 0,-7-2 0,-4-4 0,-6 3 0,-4-3 0,-13 0 1,13 0-1,-13 0 0,0 0 0,-10-8 0,10 8 0,-16-7 1,7 7-1,-1-5 0,10 5 0,-15 0-1,15 0 1,-11 0 0,11 0 0,0 0 0,0 0 0,-9 0 0,9 0 0,0 0 0,0 0 0,-10-6 0,10 6 0,-10-5 0,10 5 0,-14-4 0,4 0 0,-3-1 0,-2 1 0,-3-2 0,-2 1 0,-2-4 0,-2 2 0,-2-1 0,-2 0 0,-1-1 0,0 0 0,0 1 0,-2 0 0,0 0 0,0 2 0,-1 0 0,0 1-1,0-1 1,1 4 0,-1-1 0,0 3 0,1-4 0,0 4 0,4-4 0,1 4 0,3-3 0,3 3 0,2 0 0,4-3 0,1 3 0,13 0 0,-15 0 0,15 0 0,0 0 0,-11-3 0,11 3 0,0 0-1,0 0 1,0 0 0,0 0 0,15 7-1,1-1 1,4 5 0,10 0-1,8 4-1,13 1-1,7 1-1,16 8-5,4-8-12,14 5-18,7 1-3,3-3 0,2 0-2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1:05:58.6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3101 64 20,'0'0'29,"0"0"-4,0 0-3,0 0-3,0 0-2,0 0-6,0 0 0,0 0-4,0 9-2,0-9-1,0 0-1,-6 12 0,6-3 1,0-9-2,-10 21 1,4-6-1,0 2 0,-5 2 0,1 2-1,-6 1 0,-2 2 1,-3 0-1,-5 1 0,-6 0 0,-5 0 0,-6 0 0,-3-1-1,-8 0 1,-3-2 0,-7 2-1,-4-2 0,-5-2 1,-3 0-2,-5-2 2,-2 0-2,-3 0 2,-1-1-1,-1-1 1,-1-1-2,1-2 1,2-2 1,2 0-1,3-1 0,3-5 0,2-2 0,5-3 0,6 0 0,2-3 1,4-4-1,4-2 0,2-2 0,1-1 0,3-2 0,2-1-1,2-1 2,3-2-2,0 1 2,1-3-2,2 1 3,2-2-3,2 1 2,2-1 0,2-1-1,1 0 0,0-1 0,2-2 1,0 3-1,-2-2 0,0-1 0,0 0 1,0 1-1,0-1 0,2 2 0,2 1 0,2 1 1,4 2-1,2 2 0,2 1 0,2 4 0,4 2 0,10 10 0,-15-12 0,15 12 0,0 0 0,0 0 0,-9-8 0,9 8-1,0 0 1,0 0 0,0 0-1,0 0 1,0 0 0,0 0 0,5 10 0,-5-10 0,0 0 0,0 0 0,4 11 0,-4-11 0,0 0 0,3 11 0,-3-11 0,3 9 0,-3-9 0,5 11-1,-5-11 1,5 12 0,-5-12 0,5 13 0,-5-13 0,7 11 0,-7-11 0,9 10 0,-9-10 0,8 9 0,-8-9 0,10 9 1,-10-9-1,10 9 0,-10-9 0,9 9 0,-9-9 0,10 9 1,-10-9-1,13 9 0,-13-9 0,14 12 1,-14-12-1,19 11 0,-7-5 0,0 1 1,2-1-1,1 2 0,2 0 0,3 2 1,1 1-1,-2-1 0,2 1 0,1 1 0,-2 1 0,2-1 0,-1-1 0,0 1 1,3-2-1,-1 1 0,1 0 0,-2-1 0,3 0 0,-3 1 0,2 0 1,-1-2-1,-2 1 0,2 1 0,0-2 0,0 1 0,1-1 0,1 0 0,1 1 0,1 0 0,3-2 1,0 1-2,1-1 2,0 0-2,0-1 2,2-1-2,-1-1 2,0 1-2,1-2 1,1-1 0,0-3 0,0 4 0,1-4 0,0 0 1,1 0-1,3-5 0,-4 2 0,5-3 1,1 1-2,0-3 2,2 0-1,1 0 1,0-1-2,-1-1 2,4 1-2,-1 0 2,-2 0-1,2-1 0,-3 1 0,2 0 0,2 0 0,-2-2 0,1 2 0,-1-1 0,0 0 0,-1 0 0,-1 0 0,-3 0 0,-2-1 0,-3 1 0,2 0 0,-5 1 0,-1-2 0,-3 2 0,-1-1 0,-3 1 0,-1-1 0,-2 2 0,-2 0 1,-3 2-1,-1-2 0,1 2 0,-2 0 0,-1 0 0,-1 1 0,2-1 0,-2-2 0,0 0 0,2 1 1,0-1-1,2-1 0,-1 0 0,1 1 0,1-1 0,0 0 0,1-1 0,0 0 0,-1 0 0,1-1 0,-1-1 0,1 1 0,-1-1 0,-3 3 1,0-1-1,-2 2 0,-2 2 0,-10 6 0,15-10 1,-15 10-1,0 0 0,9-6 0,-9 6 0,0 0 0,0 0 0,0 0 0,0 0 0,0 0 0,-11 8 0,11-8 0,-11 11 0,11-11 0,-18 17 0,5-5 0,-1 1 0,-3 1 0,-1 3 0,-4-1 0,0 2 0,-2-1 0,-1 2 0,0-4 0,-2 1 0,2 1 0,-1-2 0,2 0 0,-1-2 1,1 0-1,2-1 0,-1-1 0,2-1 1,-4-3-1,1-1 0,0 0 0,0-2 0,0 0 0,-1 0 0,0-1 0,0 0 1,0 1-1,0 1 0,-2-2 0,0 1 0,-1 0 0,-1 0-1,-2 1 1,-2 0 0,-1 0 0,0 2 0,1-1 0,-1 1 0,0 0 0,1-1 0,-1 0 0,2 1 0,-1-2 0,2 1 0,-1-2 0,1 1 0,0-1 0,-2 0 0,2 0 0,-1-1 0,-1 1 0,2-1 0,0-3 0,0 4 0,0-4 0,2 3 0,-1-3 0,2 0 0,2 0 0,-1 0 0,2 0 0,1 0 0,3 0 0,-1 0 0,0 0 0,0-3 0,1 3 0,-1-3 0,2 3 0,-1-4 1,-1 4-1,1-4 0,1 4 0,-1-3-1,0 3 1,0-4 0,-2 4 0,1-4 0,-2 4 0,-1-4 0,3 4 0,0-5 0,1 2 1,-1 0-1,1 0 0,2-1 0,0 0 0,1-1 0,-1-1 0,1 1 0,1-1 0,-1 0 0,2 0 0,-1-1 0,1 0 0,0 0 0,1 0 1,1-1-1,-4-1 0,3 1 0,-3 0 0,2-1 0,-2 0 0,1-1-1,-1 0 1,-1-1 0,3 2 0,-2-3 0,-1 2 0,1-1 0,-2 0 0,0 1-1,0-1 1,0 2 0,0-1 0,1 0 0,1 1 1,0-3-1,3 3 0,2-1 0,0 1 0,1 0 0,2 2 0,1 1 0,-1 0 0,10 6 0,-14-10 0,14 10 0,-10-7 0,10 7 0,0 0 0,0 0 0,-9-7 0,9 7 0,0 0 0,0 0 0,0 0-1,0 0 1,0 0 0,0 0 0,0 0 0,0 0 0,0 0 0,0 0 0,0 0 0,0 0 0,0 0-1,0 0 1,0 0 0,0 0 0,0 0 0,0 0-1,0 0 1,0 0 0,0 10 0,0-10 0,0 9-1,0-9 1,6 12 0,-6-12 1,3 16-1,-3-5 0,4-2 0,-1 1 0,-3 1 0,5-2 0,-5-9 0,3 14 0,-3-14 0,0 10 0,0-10 1,0 0-1,0 0 0,-12-8 0,12 8 1,-18-15-1,5 4 0,-3-4 0,-2 0 0,-1-3 0,-2 2 0,1-1 0,3 3 0,0 0 0,3 5 0,4 0 0,10 9 0,-12-7-1,12 7 1,3 10 0,4 1-1,4 7 1,3 5-1,3 2 1,2 6 0,4 3 0,1 1 0,1-1 1,0-1-2,-2-4 2,-3-6-2,-2-1 2,-3-6-1,-4-5 0,-2-1 0,-9-10 0,0 0 0,0 0 0,0 0 0,0 0 0,-14-12 0,2-2 0,-4-5 0,-1-4 0,-3-6 0,-1-4 0,-3-1 0,3 1 0,0 0 0,1 1 0,4 3 0,0 2 0,5 5 0,3 3 0,0 3 0,5 1 0,0 2 0,3 3-1,0 0 1,0 10 0,8-11 0,-8 11 0,16 0-1,-3 7 1,3 1 0,6 2 0,5 1 0,4 1 0,6 0 0,4-2 0,4-1 0,2-2 0,0-1 0,-1-4 0,-3-2 1,-2 4-1,-4-4 0,-8 0 0,-5 0 1,-5 0-1,-7 0 0,-12 0 1,13 3-1,-13-3 0,0 0 0,-15 6 0,5-2 1,-3 2-1,-3 3-1,-4 3 1,-3 3 0,-1 4 0,-2 1 0,0 3 0,0 3-1,0-1 1,2 1 0,3-2 0,3-3 0,4-5 0,5 0 0,0-4 0,9-12 0,-7 12 0,7-12 0,0 0 0,0 0 0,9-12 0,1 0 0,0-4-1,3-3 1,4-4 0,2-6 0,0-2 0,4-1 0,-3 1 0,1 3 0,-2 4 0,-3 4 0,-3 5 0,-4 6 0,-9 9 0,0 0 0,0 0 0,-6 23-1,-7-1 1,-6 4 0,-4 7 0,-6 5 0,-3 3 1,-2 0-1,0-4 0,1-1 0,2-7 0,7-5 0,3-7 0,7-5 0,4-8 0,10-4 0,0 0 0,7-22 0,5 3 0,3-7 0,2-4 0,3-6 0,0-2 0,1 1 0,-2 1 0,-2 5 0,-1 5 0,-5 6 0,-3 5 0,-8 15-1,0 0 1,0 0 0,4 9 0,-10 10 0,-2 3 0,-3 5-1,1 3 2,-1 2-2,1-3 2,1-3-2,2-6 2,3-5-2,4-15 1,0 10 0,0-10 0,10-13 0,-3 1 0,3-5 0,-2-1 0,-2-5 0,0-1 0,-6-1 0,0 2 0,-10 1 1,-1 2-2,-4 2 2,-4 1-1,-1 4 0,-4 0 0,0 4 0,-2 0 0,-1 1 0,2 2 0,-1-1 0,3 2-1,1 1 1,5 1 0,3 3 0,3-4 0,11 4 0,-11-3 0,11 3-1,0 0 1,10 0 0,4 3 0,4 0 0,8 2 0,6-1-1,7 3 1,7-2 0,4 2 0,1-2 1,0 1-1,-3-1 0,-4-1 0,-7-1 0,-7 0-1,-6 1 2,-8-4-1,-6 3 0,-10-3 0,0 0 1,0 0-1,0 0 0,0 0 1,-13-12-1,0 6 0,-5-1 0,-4-1 0,-8-3 0,-4 1 0,-4-1 0,-5 0 0,-4 1 0,1 2 0,0 1 0,3 1 0,1 2 0,6 4 0,7-4 0,4 4 0,6 0 0,4 0 0,4 0 0,11 0 0,-10 0 0,10 0 0,0 0 0,0 0 0,0 0-1,0 0 1,0 0 0,0 0 0,5 13 0,-5-13 0,9 18 0,-2-5 0,2 4 0,0 2 0,2 5-1,1 4 2,1 2-1,1 2 0,1 2 0,1 3 0,0 0 0,2 2 0,1-4 0,-3-3 0,0 1 0,2-7 1,-2-3-1,-2-5-1,-3-5 2,-2-2-2,-9-11 2,13 11-2,-13-11 2,0 0-2,0 0 1,0 0 1,0 0-1,-6-13 1,-4 0-2,0-2 2,-5-5-2,-1-3 1,0-3 0,0-1 0,2 1 0,2 0 0,2 2 0,4 5 0,0 5 0,6 2 0,0 12-1,-4-10 1,4 10 0,0 0-1,10 18 1,-3-6 0,2 5 0,3 4 0,1 1 0,1 2 0,-1-1 1,2-2-1,-4-1 0,0-4 0,-1-3 0,-3-4 0,-7-9 0,11 10 0,-11-10 0,0 0 0,13-6 1,-8-3-2,-1-4 2,1-4-2,2-6 2,-3-4-2,2-3 1,1 1 0,-2-1 0,0 3 0,0 2 0,0 7 0,-1 3 0,-4 15 0,5-9 0,-5 9 0,0 0-1,0 17 1,0-1 0,3 5 1,-3 2-2,0 2 2,0 0-1,0 1 0,0-3 0,0-3 0,-3-6 0,3-2 0,0-12 0,0 12 0,0-12 0,0 0 0,0 0 0,-5-12 0,2 1 1,3-3-1,-6-4 0,2 0 0,0-4 0,0 1 0,1-2 0,3 3-1,0 2 1,0 1 0,0 1 0,4 1 0,1 0 0,0 1 0,4 1 0,1-2 0,2 1 0,3 1 0,2 0 0,2 1 0,1 1 0,-1 2 0,0 2 0,-1 1 0,-3 2 0,-2 1 0,-4 3 0,-9 0 0,11-3 0,-11 3 0,0 0 0,0 0 0,0 0 0,-10 6 1,10-6-1,-19 8-1,7-3 1,-1 1 1,0 1-1,-1 0 0,3-1-1,0 1 1,1-1 0,10-6 0,-14 11 0,14-11 0,0 0 0,-10 10 0,10-10 0,0 0 0,0 12 0,0-12 0,9 18 0,-3-7 0,3 2 0,2 4 0,1 0 0,3 1 0,0 1 0,3-1 0,2-1 0,2-1 0,1 0 0,-1-2 0,0 0 1,0-2-1,0-1 0,-3 0 0,-3-2 0,-2-2 0,-2-2 1,-3-1-1,-9-4 0,13 3 1,-13-3-1,0 0 0,0-9 1,0 9-1,-9-16 0,0 4 0,-3-5 0,-1-2 0,-3-3 0,-4-1 0,0 1-1,-1-2 1,0 3 0,1 1 0,2 3 0,4 4 0,2 5 0,12 8 0,-12-12-1,12 12 1,0 0 0,0 0-1,0 0 1,4 15 0,8-6-1,3 4 1,3 2 1,5 3-1,2 0 0,3 1 0,5 0 0,1 0 0,0 2 0,1-2 0,2 0 0,0-1 0,0-2 0,0-1 0,-1 0 0,-2-3 0,-3-2 1,-1-2-1,-7-1 0,-2 0 0,-6-3 1,-2-1-1,-13-3 0,14 4 0,-14-4 1,0 0-1,0 0 0,0 0 0,0 0 0,-9-6 0,9 6 0,-12-5 0,12 5 0,-10-5-1,10 5 1,0 0 0,-9-4 0,9 4-1,0 0 1,0 0 0,13 4-1,-3-4 1,2 4 0,3-4 0,7 4 0,5-4 0,3 3 0,5-3-1,4 0 1,5 0 0,4 0 0,3 0 1,3 0-1,0 0 0,1 0 0,-2-4 0,0 1 0,-2 0 0,-4-2 0,-7 0 0,-5 0 0,-6 0 0,-6 1 0,-6 0 0,-5 1 1,-12 3-1,0 0 0,7-9 0,-7 9 1,-13-5-1,4 5 0,-1-6 0,-3 6-1,1-2 1,0 2 0,3 0 0,9 0 0,-14 0 0,14 0-1,0 0 1,0 0 0,12-4 0,1 4-1,2 0 1,5-3 0,2 3 0,6-4 0,0 1 0,5 0 1,-1 0-2,1-1 1,-2 2 0,-3 2 0,-5-5 0,-4 5 0,-5 0 1,-14 0-1,0 0 0,0 0 0,-24 3 0,0 3 0,-7-2 0,-5 2 0,-6 1 0,-5 0 0,-2 2 0,-1-1-1,0 1 1,3 0 0,4-3 0,5 1 0,5 0 0,10-2 0,6-2-1,17-3 1,0 0 0,0 0 0,21 4-1,4-4 1,9-4 0,9 0 0,4-1 0,9-2 0,2-1 0,5-3 0,2 0 0,0-2 0,-3 1 0,-2 0 0,-5-1 0,-6 2 0,-8 2 0,-6 1 1,-11 2-1,-7 1 0,-7 5 0,-10 0 1,0 0-1,-22 0 0,0 5 0,-8-1 0,-7 4 0,-7-1 0,-8 2 0,-4 2 0,-4-1 0,-1 1-1,-2 2 1,-1-1 0,5-1 0,4 0 0,5 0 0,6-3 0,6-2 0,7-1 0,10-1 0,5-1 0,16-3 0,0 0-1,0 0 1,21 0 0,2 0 0,8 0 0,6 0-1,6 0 1,4-3 0,3 3 0,3-5 0,0 2 0,2-1 0,-3 0 1,-2-1-1,-2 0 0,-3-3 0,-7 3 0,-4-3 0,-6 1 0,-7 2 0,-4 0 0,-6-1 0,-11 6 1,10-6-1,-10 6 0,0 0 0,-10-6 0,1 6 0,-3 0 0,-2 0 0,-3 0 0,-5 0 0,-3 6 0,-3-2 0,-4 3 0,-3 0 0,-3 1 0,0 0 0,-3 3 0,1-1-1,0 0 1,-1 1-1,2-1 2,1 0-2,4-2 2,1-1-2,4 1 2,4-3-2,3-1 2,5 0-1,4-4 0,4 3 0,9-3 0,0 0 0,0 0 0,0 0-1,0 0 1,11 0 0,-2 0 0,5 0 0,1 0-1,4 0 2,2-4-2,4 4 2,1 0-1,2-5 0,2 5 0,0-6 0,1 2-1,-2 0 2,0 0-2,-1-1 2,-4 1-1,0 0 1,-3 1-2,-5 0 2,-3 3-1,-3-3 0,-10 3 0,12 0 0,-12 0-1,0 0-1,0 0-2,0-11-10,0 11-24,4-15-5,-1 4 0,2-6-2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23:25.28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43 2342 7,'-28'46'16,"19"-30"2,2-3 1,7-13-4,0 0-2,13-21-2,14-3-1,7-16-2,16-10 2,13-18-3,21-15-2,14-16 1,21-15-1,13-14-1,15-8-1,11-17 0,9 1 0,1-7 0,1 7-1,-13 4-1,-8 12 1,-17 10-1,-15 14 0,-23 22 0,-16 12 0,-21 19-1,-15 13 1,-13 13 0,-10 12 0,-8 9 1,-10 12-4,8-11 0,-8 11-3,0 0-7,0 0-16,0 0-11,-8 11-1,8-11-2</inkml:trace>
  <inkml:trace contextRef="#ctx0" brushRef="#br0" timeOffset="497">1907 7 18,'-70'-7'30,"70"7"-16,-9 0-2,23 9-2,1-3-6,26 8 3,8-2-2,14 3 0,2-6 0,4 0-1,6-3 0,-3-3 0,0-3 1,-9 0-3,-5 0 0,-13 0 0,-6 7-1,-15 0 0,-7 6 0,-12 5 0,-5 4 0,-8 6 0,-5 7-1,-3 6 1,-5 3-1,-3 5 0,-1-1 0,-1 4 0,-1-4 0,-1 5 1,3-5-1,2-7 1,2-5 2,3-7 1,5-5-1,0-8 1,13-16 0,-17-7 0,11-10-1,-3-8 0,1-3 0,-6-10-2,-3-4 0,-10-8-1,-4 5 1,-10-4-1,-5 2 1,-7 0 0,-5 2-1,-3 4 2,0 4-2,5 7 0,1 4 0,11 7 0,7 5 0,9 7 0,6 7-3,15 17-7,3 8-27,20 7-2,9-2-4,13-2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06:46:47.13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168 497 20,'-4'-34'41,"1"19"-3,-1 2-15,4 13-5,0 0-2,-7 12-6,-3 3-4,1 17-1,-4 7-1,-2 15-1,-1 3-2,-1 9 1,-1 6-1,4 1 1,1-2-1,4-4 0,2-8-1,1-7 1,6-6-1,-3-6 1,3-10-1,0-6 0,0-5-1,0-7 0,2-3-1,-2-9-4,0 0-8,4-21-19,2 2-8,-2-8-1,4-4-2</inkml:trace>
  <inkml:trace contextRef="#ctx0" brushRef="#br0" timeOffset="383">14 514 7,'-9'0'26,"9"0"-19,0 0-2,0 0 3,9 0-1,-9 0-2,9 0 1,-9 0-2,10 0 0,-10 0 0,0 0-1,7 0 1,-7 0-1,0 0 0,0 0 0,0 0-2,0 0 2,0 0-2,0 0 0,0 0-1,0 0 0,0 0 0,0 0-1,0 0 1,0 0-1,0 0-2,0 0 2,0 0-1,0 0 0,7 6 1,-7-6-1,0 0 0,0 0 2,0 0 0,0 0 1,0 0 2,0 0 2,0 0 2,0 0 0,0 0 2,0 0 0,0 0 0,15 0 0,-8-6-1,11 1-2,1-5 0,12 0-2,3-5 0,9-1 1,1-1-2,3 3 0,0 0-2,-4 2 0,-4 2 0,-7 2-1,-6 8-1,-7-2-1,-6 9-2,-13-7-6,5 17-7,-16-3-22,-3 3-2,-5 1 0</inkml:trace>
  <inkml:trace contextRef="#ctx0" brushRef="#br0" timeOffset="962">55 777 10,'-10'32'39,"18"-23"3,9-9-8,10 3-17,0-8-1,11 5-5,-3-5-4,6 1-2,-3-2-4,-2-2-3,-1 4-5,-5-9-4,5 11-9,-9-6-21,4 0 2,-1-1-4</inkml:trace>
  <inkml:trace contextRef="#ctx0" brushRef="#br0" timeOffset="1240">854 467 13,'0'24'36,"-3"-12"2,-2 2 0,-5 4-29,2 9 0,-7 6 1,1 11-5,-7 2-2,1 6 0,-4 2-1,-1 3-1,0-1 1,2-3-1,-1-7 0,3-7 0,3-6 0,3-7 1,2-6-1,4-7 1,9-13 0,-8 10 0,8-10 0,4-15-1,1-6 1,5-3-1,1-10 0,4-7-1,2-11 1,5-8-1,1-4 1,2-3-1,3 2 1,4-3-1,-3 4 1,1 3 0,-2 9 0,1 8 0,-5 8-1,-2 8 1,-7 6 0,-1 13-1,-2 9 0,-2 15 1,-1 9-1,-2 8-1,-1 12 2,-2 13-2,1 13 1,-2 6 0,-3 6 0,0-1 1,-2-3-1,-1-3 0,0-6-1,1-14 1,2-10-3,-5-12-2,5-6-4,-4-19-14,4-8-19,0 0 0,-5-11-1</inkml:trace>
  <inkml:trace contextRef="#ctx0" brushRef="#br0" timeOffset="1806">764 810 2,'-22'-14'38,"22"14"1,7-7-1,7 7-20,6-8-8,11 3-1,4-5-3,6-5-8,9 5-23,1-6-13,-1-3 0,-1 1-3</inkml:trace>
  <inkml:trace contextRef="#ctx0" brushRef="#br0" timeOffset="2090">1697 482 28,'-4'-9'40,"-5"4"-3,-4-2-10,-1 7-17,-10-3 2,2 6-3,-10-1-4,0 8 0,-5 2-2,2 7 1,-3 6-2,1 13 0,-1 9 0,5 9 0,1 4-1,6 9 1,5 4-1,7 0 1,8-2-1,10-10 1,9-8-1,9-9 0,9-10-3,6-16 0,9-8-8,-2-16-28,8-10-5,-1-12 1,1-9-4</inkml:trace>
  <inkml:trace contextRef="#ctx0" brushRef="#br0" timeOffset="2511">1951 507 27,'-17'16'41,"9"-11"-3,8-5-8,0 0-18,0 0-1,8 0-1,5-3-3,10 1 0,7-5-3,9 2-1,4-3 0,6-1-2,2 2-1,-3-2-3,2 3-3,-10-8-5,0 11-10,-13-5-20,-5 5-2,-7-5 0</inkml:trace>
  <inkml:trace contextRef="#ctx0" brushRef="#br0" timeOffset="2782">2179 421 24,'-23'44'44,"16"-15"-3,0 0 1,7 21-30,-8-4-3,1 12 2,-6 1-6,0 8-1,-3 0-2,-2 0 0,-1-7-1,2-9 0,2-10-1,3-9-1,2-6-2,3-17-2,7-9-11,0 0-23,7-16-3,0-11-2,4-5 0</inkml:trace>
  <inkml:trace contextRef="#ctx0" brushRef="#br0" timeOffset="3173">2784 343 20,'11'-8'40,"-11"8"-4,4-13-21,-4 13 1,0 0-4,0 0 2,-13-6-5,5 11-3,-7 2-1,-1 4-1,-8 9 0,-1 7-2,-8 5 0,-3 8 0,-4 9-1,0 8 1,-1 5-1,1 2 0,6-3 0,5-1-1,9-2 1,8-5 0,9-9-1,9-11 0,10-9 1,9-9-1,10-12 1,10-8-1,6-14 0,5-6 0,5-10 0,1-5 0,-1-8 1,-3-5-2,-8-2 2,-6-1 0,-9-5 0,-6-1-1,-14 0 0,-6 2 0,-9 6 0,-10 3 1,-4 6-2,-8 8 0,-6 13-2,-5 10 0,-1 14-6,-7 0-13,2 13-19,0 5-3,3 5 2</inkml:trace>
  <inkml:trace contextRef="#ctx0" brushRef="#br0" timeOffset="3828">3422 310 19,'-3'12'35,"-6"-12"2,9 0-21,-9-3-2,9 3-1,-8 0-2,8 0-4,-10 7-1,5 2-3,-3 12 0,-1 8-1,-4 7 0,-1 10 1,-3 10-2,-2 7 2,-2 1-2,1 0 3,-1-10-3,2-5 0,1-9 0,2-6 1,2-17-1,3-4 0,2-10-1,1-6 1,5-10 0,3-8-1,0-11 1,7-10-1,2-8 1,4-9-1,6-11 1,5-5-1,8-3 0,4-1 1,5 7-1,5 7 1,5 8-2,1 8 2,1 16-1,-3 12 0,-3 13 0,-8 14 0,-8 11 0,-9 10 0,-13 8 1,-11 5-2,-14 8 2,-12 2-2,-10 0 2,-10-4-2,-6-4 2,-4-3-2,0-8 1,2-5 0,5-11 0,9-2 0,7-7 0,8-3 0,9-3 1,9-2-1,9 2 0,9-4 1,9 4-1,8 3 1,8 4 0,7 8 0,7 6-1,5 9 1,2 6 0,2 4 0,-2 3 0,-5 3-1,-4-1 0,-6-3 1,-7-4-1,-7-6 1,-6-6-1,-7-7 1,-4-2-2,-6-10-1,-3-7-6,-4-15-13,-2-2-18,1-7-4,0-6-2,-2-6 0</inkml:trace>
  <inkml:trace contextRef="#ctx0" brushRef="#br0" timeOffset="4685">4125 238 38,'7'-17'41,"-7"10"-3,0 7-15,0 0-7,0 0-2,0 0-3,6 15-4,-6 3-1,0 14-2,-2 6 0,0 10-2,-4 8 0,-3 12-1,-4 5 1,-2 0-2,-1-1-2,-1-11-1,4-4-4,-4-18-13,7-3-20,6-23-3,4-13 0,5-11-2</inkml:trace>
  <inkml:trace contextRef="#ctx0" brushRef="#br0" timeOffset="5032">4571 187 38,'10'3'38,"0"5"0,-10-8 1,-13 14-33,3 2-1,-9 0 2,1 9-2,-11 6 0,1 8-2,-3 5 0,0 5-2,-2 1 2,4 7-3,1-1 1,6-3-1,4-10 0,4-6 1,4-7-1,5-8 0,5-8 0,0-14 1,7-11-1,2-9 1,2-8-1,2-6 1,2-7 0,2-11-1,2-5-1,1-5 2,1 1-2,-1-6 2,1 2-2,2 2 2,1 5-2,2 7 2,-2 7-1,-1 10 1,0 10-1,-3 10 1,-1 14-1,-4 8 1,-3 14-1,-4 10 1,-3 12 0,-3 8-1,-2 12 1,-4 6-2,-2 5 2,-2 5-1,-1-1 0,0-5-1,1-5 0,-2-9 0,4-10-2,0-10-3,6-6-7,-7-18-25,7-8-4,0-8 0,-4-12-1</inkml:trace>
  <inkml:trace contextRef="#ctx0" brushRef="#br0" timeOffset="5610">4327 450 22,'-10'-2'41,"10"2"-4,15-7 2,7 7-25,5-6-8,8-1-2,4 1-9,-2-6-21,2 0-12,3-2 0,-5-2-3</inkml:trace>
  <inkml:trace contextRef="#ctx0" brushRef="#br0" timeOffset="5859">4978 1 23,'0'-8'39,"0"17"-2,-3 9 0,-1 0-25,4 10-2,-6 3-1,1 8-3,-6 4 1,1 9-4,-5 4 0,1 2-1,-4 2 0,2-2 0,-3 2-1,3-1 0,2-6-1,-1-6 1,3-6-1,3-7 0,5-6 0,1-4 1,6-10-1,2-6 1,6-6-1,4-4 1,6-4 0,4-4-1,6-3 1,3 0 0,3 0-1,2 1 0,1 5 0,-1 4 1,-2 3-1,-2 9-1,-3 0 0,-4-1-2,-4 8-6,-10-7-28,3-2-7,-8-7 1,-9 0-2</inkml:trace>
  <inkml:trace contextRef="#ctx0" brushRef="#br0" timeOffset="6836">5934 211 20,'23'-4'41,"-12"-2"-4,-3 3-11,-6-6-14,7 4 2,-12-8-5,3 3-2,-9-5-2,1 1-2,-6-3 1,-2 1-1,-4 0 0,-5 2-1,-5 0 0,-4 3-1,-1 3 1,-4 2-1,-1 6 0,-3 0-1,3 7 0,1 4 1,2 4-1,4 5 0,5 6 0,4 3 0,8 3 0,8 1-1,8 2 2,7-2-2,10 5 2,8-3-2,8-4 2,6-1-2,4-3 2,2-2-1,1-2 0,-2 1 0,-1-5 0,-3 0 0,-6 1 0,-3-1 0,-7-2 0,-6 0 0,-9-1 0,-5 5 1,-11-5-1,-9 2 1,-11-3 0,-9 0 0,-9-2 0,-7-1 0,-3-2-1,-2-5 1,-2-3 0,4-2 0,5 0-1,4-3 0,7-1-1,7-7-2,6 6-2,-1-12-11,9 7-24,1-2-3,4 0 0,-3 2-3</inkml:trace>
  <inkml:trace contextRef="#ctx0" brushRef="#br0" timeOffset="10272">276 1786 31,'0'0'38,"0"0"-14,0 0-4,7-4-1,-7 4-6,0 0-3,0 18-4,0 1-1,-7 6-2,1 9 0,-2 7 0,-2 9 0,-2 7 0,0 6-1,-1-2 0,1 0-1,2-5 0,0-6 0,2-7-1,1-8 1,1-9-1,1-8 1,2-5-2,3-13 0,-4 9-3,4-9-4,0 0-4,-6-16-15,6 7-13,0-3-1,3-1-1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5T09:35:35.989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686 75 4,'-19'-5'22,"7"5"-3,-1 0 0,-3-3-6,1 9 1,-4-2-5,0 8 1,-5 0-4,1 9 2,-6 3-3,1 5-1,-4 4 0,0 4-1,-4 4 0,3 5 2,0 1-2,2 4 0,1 1-1,4 3-1,3 0 1,4 3-1,6-2 0,7-1 0,6 0-1,6-3 0,7-2 0,8-2 1,7-5-1,6-3 1,6-7-1,5-2 1,7-9-1,5-5 1,2-7-1,4-6 1,2-7-1,2-5 1,0-9 0,-3-6 0,-3-6 0,-3-5-1,-7-7 1,-6-5 0,-5-3-1,-7-3 1,-6-3 0,-5-3-1,-9-2 0,-5-3 1,-11-3 0,-8 1-1,-12-2 0,-9 1 1,-8 4-2,-11 9 1,-10 11 1,-9 13-3,-1 17-2,-9 12-5,7 18-22,-6 19-9,0 11-1,4 11 0</inkml:trace>
  <inkml:trace contextRef="#ctx0" brushRef="#br0" timeOffset="1">638 1284 7,'0'-13'30,"0"13"-9,-10-13-2,10 13-3,-17-4-5,17 4-3,-23 8-2,7 3 1,-6 3-2,0 9-1,-6 3-1,-1 11-1,-4 8 0,-3 6 0,-3 13 2,1 10-3,-3 9 0,-1 9 0,1 9 0,3 5-1,0 2 2,7 3-2,3-5 2,6-5-2,3-10 1,7-9 0,4-14-1,3-10 0,5-13-4,0-16-6,5-11-18,-5-18-8,14-10-3,-3-16 0</inkml:trace>
  <inkml:trace contextRef="#ctx0" brushRef="#br0" timeOffset="2">745 1382 9,'0'-11'14,"0"11"0,0 0-4,0 0 0,0 0-2,13-9 0,-13 9 0,21 0 1,-9 0-1,7 11 0,0-2 0,9 11 0,-2 3 0,8 10-3,1 4-1,3 8 0,-1 7 0,4 5-3,-2 5 1,-1 6-1,-3 3 0,-1 4-1,-5 2 1,-1 2-1,-6-1 1,-3 0-1,-4-3 1,-1-4-1,-3-4 1,-2-7-1,-2-7 1,1-6-2,-1-7-1,-1-10-1,3-1-8,-9-15-14,0-14-11,10 13-3,-10-13 0</inkml:trace>
  <inkml:trace contextRef="#ctx0" brushRef="#br0" timeOffset="3">320 2818 4,'-20'8'18,"11"-5"0,-1 1-2,10-4-2,-12 6-1,12-6-3,0 0-2,-12 0 1,12 0-4,0 0-1,0 0 2,13 4-2,-1 0-1,4-1 0,9 3 0,8 0 0,13 2 1,9-2 0,14 3-1,9-3-1,9-1 0,2-5-1,6 0 0,-2 0 0,-2-9 0,-8-1 0,-5-2 0,-12-4 0,-7 3-1,-10 3-1,-14-3-5,-7 10-23,-11 7-11,-17-4 1,-9 25-1</inkml:trace>
  <inkml:trace contextRef="#ctx0" brushRef="#br0" timeOffset="4">2136 504 23,'-10'-11'24,"2"0"-2,8 11-3,-7-10-4,7 10-3,0 0 0,0 0-6,0 0-1,-10 18-2,10 5-1,4 11 2,2 14-2,0 12-1,2 15 1,1 16 0,3 14 0,3 16-1,0 10 1,2 10-1,4 5 0,-2 5 0,2 5-1,0-2 1,0-7-1,-3-10 1,-1-9-1,-4-16 1,-1-15-1,-5-18-1,-3-18-1,1-13-4,-5-26-10,0-9-13,0-13-9,-10-25-1</inkml:trace>
  <inkml:trace contextRef="#ctx0" brushRef="#br0" timeOffset="5">1970 517 9,'7'-13'11,"3"7"3,6-1-4,5-2 2,11-2 0,10-3-4,12 0 1,14-6-1,15-1-3,11-4 0,15-3-1,10-4 1,11 1-2,4-6 1,7 3 1,-2-2 0,-2 3-2,-5 1 1,-7 6-2,-12 2 1,-8 6-1,-14 4 2,-11 5-2,-13 4-1,-11 5-1,-12 0 1,-8 4-1,-8 1 0,-9 1 1,-6 0 0,-13-6 1,12 12-1,-12-12 1,3 15-1,-3-6 1,0-9-1,0 21 0,-3-6 0,3 8 0,0 4-1,5 10 1,-1 10-1,4 10 0,2 14 1,3 13-1,2 13 1,1 9-1,2 11 1,-1 12 0,2 5 0,-1 6 0,-3 3 0,-1-3-1,-1-4 2,-2-2-2,0-12 1,0-10-1,-4-14 1,2-12-1,0-16 0,0-14-2,-2-9-1,-4-19-6,7-4-18,-5-13-12,-5-11 0,0 0-3</inkml:trace>
  <inkml:trace contextRef="#ctx0" brushRef="#br0" timeOffset="6">2406 2888 7,'0'0'16,"17"0"0,3 0-2,10-5 1,8-3-3,14-1-1,13-7-3,16-1-1,13-8 0,15-2-3,6-9 0,12 0-1,4-8 0,4 3-1,-2-5 1,0 3 1,-6-1-2,-2 6 1,-10 4-1,-10 6 3,-9 6-3,-12 4 0,-11 5-2,-15 7-1,-16 6 1,-11 0-1,-12 0-2,-19 0-9,0 0-23,-10 4-1,-9-9 0</inkml:trace>
  <inkml:trace contextRef="#ctx0" brushRef="#br0" timeOffset="7">2418 929 3,'-10'3'10,"10"-3"-4,-12 3 2,12-3-1,0 0-2,0 0-1,0 0 2,13 4-1,-2-4 1,9 0-1,5 0 1,7-7-1,9 1 2,6-3-2,10-1 0,4-5-1,9 0 0,1-3 0,3-1 0,3-3-1,4 3-1,-5 0 0,0-1 0,-6 2 1,-2 2-2,-8 2 1,-7 1-1,-9 3 1,-8 3-1,-10 0 1,-4 4-1,-11-1 0,-11 4 0,0 0-1,0 0-3,0 0-9,0 0-10,-20-10-12,20 10-1</inkml:trace>
  <inkml:trace contextRef="#ctx0" brushRef="#br0" timeOffset="8">3720 542 7,'0'0'10,"0"0"3,0 11-4,0-11 0,3 14 0,-3-3 0,3 3-2,-3 3 0,4 2-1,-4 2-1,6 4-2,-6-1-1,6 0 0,-3 0 0,2-3-1,-2-3-1,0-1 2,-3-2-4,0-15 0,6 15-6,-6-15-9,0 0-8,0 0-6</inkml:trace>
  <inkml:trace contextRef="#ctx0" brushRef="#br0" timeOffset="9">3720 579 12,'18'0'15,"-8"-5"0,3 2 0,2 3-3,0-6-2,2 6-3,-2-6-2,2 6-2,-3-3 0,2 3-2,-4 0 0,0 0 0,-12 0 0,16 3 1,-16-3-2,11 8 2,-11-8-1,8 19 0,-4-7 2,1 2-1,-1 2-1,0 3 1,-1-1-1,2 2 1,-2-3-1,0-1 2,1-3-1,-1 0-1,-3-4 1,0-9-1,7 13-1,-7-13 1,0 0 0,4 10 0,-4-10 0,0 0 0,0 0 1,0 0 0,0 0 0,-5 9 0,5-9 0,-12 8 2,12-8-2,-17 10-2,5-4 1,-3 2 0,-1-3 0,0 3-1,0-1 1,1-2-1,2 0 1,1-1-1,2-4 0,10 0 0,0 0-3,-12 4-6,12-4-19,0 0-7,0 0-3,0 0 0</inkml:trace>
  <inkml:trace contextRef="#ctx0" brushRef="#br0" timeOffset="10">2550 1720 7,'0'0'19,"0"0"-3,0 0 0,0 0-5,0 0-5,-3-10 0,3 10-1,17-3-1,1 3-1,5-6 0,10 1 0,7-5 1,12 1-1,5-4 0,10-2-1,6-4 0,5-1-1,1-3 0,2-2 0,-3 1 0,-2 0 0,-4 2-1,-8 3 1,-11 2 1,-10 8-2,-9 1 1,-8 5-1,-13 3 2,-13 0-4,5 10 1,-5-10-4,-11 13-5,0-7-12,-1-6-13,12 0 2</inkml:trace>
  <inkml:trace contextRef="#ctx0" brushRef="#br0" timeOffset="11">3732 1258 1,'0'0'32,"0"0"-4,0 0-13,-3 9-1,3-9-5,3 19-3,-3-4-1,4 5-3,-4 4 1,6 2-1,-3 3 0,2 1 3,-2-2-4,0-1 2,-3-2-3,5-5 1,-5-3-2,3-5-2,-3-2-5,0-10-6,0 0-8,0 0-11,6-16-1</inkml:trace>
  <inkml:trace contextRef="#ctx0" brushRef="#br0" timeOffset="12">3744 1269 3,'0'0'14,"0"0"0,0 0-3,11-7-1,3 1 0,5 0-3,4-3 0,5 2 2,0-4-2,3 4-2,-3-2-1,0 3 0,-6 0-2,0 3 0,-9-1 0,-1 4 0,-12 0 0,13 0-1,-13 0 1,0 15 1,0-5 0,0 4 0,-4 4-1,4 3-1,-5 3 0,5 2 0,0 0-1,-3 0 1,3 1-1,3-3 0,-3-1 1,5-3-1,-2-4 0,1-1 0,-1-2 0,0-2 1,-3-11 0,3 15 0,-3-15 1,0 10-1,0-10 1,-13 9 1,3-5 0,-2 1-1,-3-1-1,-4 2 0,-3-3-1,-5-3 0,-1 5-3,-2-5-6,3 0-14,1 5-13,-1-5-1,5 0 0</inkml:trace>
  <inkml:trace contextRef="#ctx0" brushRef="#br0" timeOffset="13">2743 2493 2,'9'-13'22,"-9"13"-5,21-17 2,-4 9-6,6-1 0,8-2-2,6-3-3,10-1 0,6-4-4,11 3 3,4-8-3,10 2-1,1-4-1,5 1-1,-3 0 0,-1 3 0,-8-1 0,-6 3 0,-9 3-1,-12 3 1,-10 4 0,-12 2 0,-11 3-2,-12 5 0,0 0-3,0 0-4,-15 5-13,2 3-13,-4-8-2,6 7 0</inkml:trace>
  <inkml:trace contextRef="#ctx0" brushRef="#br0" timeOffset="14">3874 1950 2,'6'12'31,"-6"-12"-6,0 12-12,8 4-1,-8-1-1,9 7-4,-6 2-1,5 5-1,-3 0-2,0 0 0,-2-2 0,1-1 0,0-5-3,-1-3-2,0-3-6,-3-15-10,0 0-14,4 9-2</inkml:trace>
  <inkml:trace contextRef="#ctx0" brushRef="#br0" timeOffset="15">3863 1957 16,'17'0'15,"-5"-8"-3,7 3 3,-1-4-2,6 3-3,-1-3 0,5 2-3,-4 1-1,1 1-3,-3 2 1,-3 3-2,-2-3-1,-2 3 0,-4 3 1,-2 1-1,-9-4 0,9 13 2,-9-13 0,6 19-1,-6-5 0,4 3-1,-4 0 0,3 4 0,-3-1-1,4 1 1,-4 2-1,5-4 0,-2 2 0,0-3 1,2 1-1,-2-5 0,1-1 0,-4 1 1,4-4-1,-4 0 1,0-10-1,0 15 1,0-15 0,-10 16 0,10-16 0,-10 14 0,10-14 1,-14 13 2,4-9-1,0 1-1,-3-5 1,-2 3-1,-4-3 0,1-3 0,-3-1-1,0-1-1,0-1-1,-2-3-2,4 3-6,-5-2-24,5-4-4,5 1-1,0-7-1</inkml:trace>
  <inkml:trace contextRef="#ctx0" brushRef="#br0" timeOffset="16">3853 1379 1,'0'0'26,"0"0"-9,0 0 0,0 0-5,0 0-2,0 0-5,0 0 0,0 0-1,4 17-1,-4-17 2,11 18-1,-7-7-1,6 2 0,-6-1-1,6 2 0,-4-2 1,3-2-1,-9-10 1,13 17-2,-13-17 2,12 8 0,-12-8 0,15-5 1,-8-6 2,6 0-1,1-8-1,4-2 0,3-8 0,5-1-2,0-4 1,5 0-2,1-1 1,0 3-1,-2 3 1,-6 7-1,-3 3-1,-6 7 1,-1 3-1,-14 9 0,11-7-1,-11 7 0,0 0-3,0 0-3,0 0-16,3 11-15,-3-11-1,0 0-2</inkml:trace>
  <inkml:trace contextRef="#ctx0" brushRef="#br0" timeOffset="17">3850 695 15,'0'0'18,"0"0"-3,0 0 1,0 0-4,0 0-2,0 0-1,13 7-1,-13-7-1,9 12-2,-9-12 1,11 17 0,-6-8-3,2 5 0,-3-5-1,4 4-1,-4-4 1,-4-9-1,6 12 1,-6-12 0,0 0 3,9 5-2,-9-5 0,0 0 1,10-18-1,-3 6 0,0-6 0,4-3-1,3-5-1,3-3 0,4-4 0,2-1 0,3-2 0,1 3 0,-4 5-1,1 5 1,-9 3-1,1 6 1,-6 5-2,-10 9 2,0 0-1,0 0 0,10-5 0,-10 5-1,0 0 0,0 10-2,0-1-4,0-9-19,0 0-13,-5 16 1,5-16-4</inkml:trace>
  <inkml:trace contextRef="#ctx0" brushRef="#br0" timeOffset="18">1174 756 6,'0'0'14,"0"0"2,0 0-3,0 0 1,0 9-4,0-9 1,0 0-2,0 0-2,0 0 0,0 0 0,0 0-3,0 0 0,0 0 1,-10 0-3,10 0 0,0 0-1,0 0 0,0 0 0,0 0-1,0 0 1,9 7 0,-9-7 0,12 9 0,-12-9 0,16 13 0,-6-6-1,0 1 1,-1 1 0,4-1 0,-3 0-1,1 1 2,-1-2-2,-1 0 2,-9-7-2,16 11 1,-16-11-1,10 8 1,-10-8 0,0 0 0,0 0 0,9 7 0,-9-7 0,0 0 1,0 0-1,0 0 0,0 0 0,0 0-2,0 0-2,0 0-10,0 0-22,0 0-1,0 0-2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5T09:35:36.008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907 1577 14,'-37'-21'19,"21"15"-3,-2-1-1,-1 7-4,-5 0-1,1 7-2,-7 0-1,2 6 2,-4 4-3,4 5 0,-6 4 0,3 7-3,-1 4 0,2 3 0,3 3-1,5 4-1,2 1 1,8 2-1,4-1 0,8 0-1,13-5 2,7-1-2,4-2 0,7-2 0,7-8 0,2-1 0,3-6 0,5-6 0,-2-7 2,1-7-2,-1-7 0,1-7 1,-2-8-1,-1-5 1,-2-6-1,-2-4 1,-6-3 0,0-1 1,-6-2-1,-3 0 2,-7-5-1,-2 4 0,-8-4 0,-5 2 1,-8-2-2,-6-1 1,-7 1 0,-4 2-2,-6 4 1,-8 4-1,-8 4 1,-6 5-1,-9 11-2,-6 6-2,-2 17-8,-12 6-21,0 10-4,0 11-4,-3 8 1</inkml:trace>
  <inkml:trace contextRef="#ctx0" brushRef="#br0" timeOffset="1">800 2496 14,'0'-15'21,"-3"3"-3,3 12-2,-14-8-5,2 8-1,-2 6-3,-7 2-1,-1 11 0,-6 5 0,-3 12 0,-8 11 1,1 14-3,-5 13 1,0 12-1,-4 14 3,1 9-4,-2 12 0,-1 8-1,0 5 1,2-4-2,1-4 0,4-6-1,6-15 0,6-12 0,6-17 1,7-17-3,8-14-2,5-17-3,10-9-11,-6-19-17,14-12-1,1-14-2</inkml:trace>
  <inkml:trace contextRef="#ctx0" brushRef="#br0" timeOffset="2">850 2665 8,'8'-20'22,"-4"10"-3,-4 10 1,14-15-5,-3 8-1,-11 7-2,23-7-4,-12 7 3,6 3-6,-1 5 0,5 7-1,-2 8 2,7 14-3,1 9 1,5 10-2,0 11 0,1 7 0,0 10 0,1 6 0,-3 5-1,0 3 0,-5-1 0,-1-2 0,-3-1 0,-3-2-1,-3-8 0,-1-6 0,-3-7 0,-3-11-3,1-5-2,-10-16-5,7-3-13,-4-8-15,-6-11-2,-1-4 1</inkml:trace>
  <inkml:trace contextRef="#ctx0" brushRef="#br0" timeOffset="3">131 4154 17,'-25'-6'19,"25"6"-3,-11 0 0,11 0-3,0 0 0,17 12-3,-1-9-1,15 10 0,4-5 0,13 8-1,7-4-2,14 6 0,10-4-3,10 0 0,2-3-1,7-4 0,1-7-1,2 0 0,-5-4 0,-5-4 0,-8-4 0,-10 1-1,-13 2-1,-11-4-3,-9 8-9,-16 0-24,-11-3-1,-13 8 1</inkml:trace>
  <inkml:trace contextRef="#ctx0" brushRef="#br0" timeOffset="4">1228 2033 17,'0'0'21,"-9"-5"-3,9 5-3,0 0-1,0 0-3,0 0-1,7 10-2,-7-10-1,13 10 0,-2-5-3,4 2 1,2-1-2,5 1 2,2-2-1,2 3-2,-2-4 0,1 2 0,-3-3 0,-1 3-1,-3-4 1,-3 1-1,-5-3 0,-10 0 0,15 6-1,-15-6 0,0 0-5,0 0-11,0 0-21,0 0 1,0 0-3</inkml:trace>
  <inkml:trace contextRef="#ctx0" brushRef="#br0" timeOffset="5">4031 1644 8,'-14'-18'23,"3"8"-3,-1 2-3,-6-2-4,1 6-1,-7-4-2,2 8-2,-8-6-2,2 6 1,-3 7-1,0 3-2,-4 4 0,1 5 0,-4 3 1,4 5-2,-2 3-1,2 5 0,0 4-1,5 5 0,4 2 0,4 2 0,6 2-1,6 2 0,5 0 1,8 2-1,6-4 0,5-3 0,7-2 0,6-5 0,4-6 0,4-5 0,7-7-1,2-5 2,0-7-2,2-5 1,-1-5 0,1-4 1,-2-2-1,-1-3 0,-4-4 0,-2-3 0,-1-2 0,-1-5 1,-3-3-1,-2-2 0,-4-3 1,-3-1 0,-4 0-1,-2-1 1,-8-1 0,-4 1 0,-6-2 0,-8-1 1,-7-2-1,-6 0 1,-5-1-1,-6 1 0,-4-1 0,-4 5-1,-2 2 0,-2 7-1,3 9-4,-7 1-14,-3 15-19,2 8-1,-7 4 0</inkml:trace>
  <inkml:trace contextRef="#ctx0" brushRef="#br0" timeOffset="6">3439 2198 20,'0'0'23,"0"0"-2,6 11-2,-6-11-4,0 0-1,-16 9-2,7 0-3,-7-3-3,-1 7 2,-8-3-4,-1 5-1,-4-1-1,1 2 0,-1 0-1,1 2 0,5-3-1,0 1-1,9-2-3,1-6-10,14-8-22,-5 18 0,5-18-2</inkml:trace>
  <inkml:trace contextRef="#ctx0" brushRef="#br0" timeOffset="7">3793 2534 10,'-9'18'17,"-3"1"-2,4-3 1,-4 1-2,3 7-1,-7 0-3,3 12-1,-8 1-1,4 16-2,-9 2 3,0 12-4,-7 7-1,-2 9 0,-7 5 1,1 11-2,-4 5-1,3 3 0,0 0-1,7-2-1,4-5 0,5-7 0,6-9 0,5-14-1,6-14-2,1-19-7,8-9-11,0-17-13,0-11-5,7-25 3</inkml:trace>
  <inkml:trace contextRef="#ctx0" brushRef="#br0" timeOffset="8">3838 2528 8,'0'0'15,"0"0"-1,0 0-2,0 0 1,0 0-2,0 0 0,0 0-1,0 0-1,0 0 0,0 0-2,0 0 3,10 6-4,-10-6 0,17 15 1,-5 1-3,1 1 1,4 10-2,3 2 0,4 13 0,3 5 0,2 14-1,4 3 1,5 9-2,0 7 1,1 7-1,1 4-1,-2 5 0,-3 2 2,-1 0-2,-3 0 1,-4-1-2,-5-7 2,-3-2-1,-1-6 0,-6-8 0,-2-9-1,-7-11-3,-3-5-3,-7-20-11,0-2-22,-1-9 0,-5-13-3</inkml:trace>
  <inkml:trace contextRef="#ctx0" brushRef="#br0" timeOffset="9">3310 4150 17,'0'-11'23,"0"11"-2,0 0-5,0 0 1,-13-6-5,13 6-2,0 0 1,-4 15-5,4-15-2,4 20 0,3-7 0,7 4 0,5 2-1,10 5-1,8 1 0,9 3 0,10-1 0,9 1-1,8-4-1,5-2 1,4-7-1,4-3 1,-2-9-1,1-3 1,-4-11-1,-7-4 0,-4-5 1,-6-4-1,-11-4 0,-9 1-1,-9-1 0,-12-4-5,-7 8-11,-7-1-20,-14 1-2,-5 7-1</inkml:trace>
  <inkml:trace contextRef="#ctx0" brushRef="#br0" timeOffset="10">1793 964 2,'-40'-3'21,"17"-1"-3,-6-4-2,-1 1-5,-4-1-3,-1-3-1,-4-3-4,-3-2 1,0-2-1,0-4 0,1-1 0,5-4 1,-1-3 0,7 0 0,1-5-1,9 0 0,2-3 1,9 0 0,9-4-1,6-2-1,12-4-1,11-2 0,14-1 0,10 1-1,14-1 1,7 3-1,11 2 0,8 7 0,9 4 1,3 2-1,3 9 1,2 3-1,2 11 0,2 6 0,-3 4 0,0 10 0,-2 4 0,-6 11 1,0-1-1,-5 8 0,-4 1 1,-5 3 0,-8 4-1,-7 3 1,-8 3 0,-6 1 0,-13 2-1,-10 1 1,-11 0 1,-12 1-2,-10-3 2,-12 0-1,-9-2 0,-11-1-1,-9-2 1,-8-3-1,-7-2 0,-6-1 1,-6-4-1,0-5 1,-5-1-1,0-7 0,0-2 1,2-5-1,5-3 0,9-5 1,5-2-1,8-3 0,9 0 0,6 0 0,8-3 0,5 3-1,12 0 1,-14-8-2,14 8-1,-9-6-8,9 6-16,0 0-9,0 0 0,0 0-1</inkml:trace>
  <inkml:trace contextRef="#ctx0" brushRef="#br0" timeOffset="11">1883 968 1,'0'0'9,"0"0"0,0 0 2,0 12-3,0-12-1,4 21 4,1-6-3,2 6 1,2 0-2,2 7 1,0-3-2,2 7-1,-2-3 0,2 6-3,-3-2 3,1 3-3,-5-1 0,-1 3 0,-5 0 0,0 3 1,-7-4 0,-2 0 0,-4-2-1,-3 1-1,-6-4 0,-4-2-1,-2-4 1,-1-3-1,-1-2 0,0-4 0,2-3 0,1-5-2,5-2-4,2-7-7,9 0-12,11 0-9,-6-19-1</inkml:trace>
  <inkml:trace contextRef="#ctx0" brushRef="#br0" timeOffset="12">2508 1094 13,'11'-6'15,"-11"6"-2,5 10-1,-5 0-4,0 7-1,-8 1-2,0 7 2,-6 3 0,-3 7-1,-7 2-1,-7 3 0,-6 2-1,-6 2 1,-7-1-1,-2 0-2,-3-4 2,0-2 1,-2-6-3,3-3 0,4-9 0,4-3-1,2-6 1,7-2-1,4-6 0,5-2-1,4 0 1,5 0-1,4-4 1,5 4-2,10 0 1,-10-5-2,10 5-3,0 0-14,6-9-15,5 6-2,-2-6 1</inkml:trace>
  <inkml:trace contextRef="#ctx0" brushRef="#br0" timeOffset="13">2137 409 16,'0'-24'18,"6"11"-4,4-1 1,1-3-4,6 5-1,2-6-1,5 8-2,0-5-1,2 8 0,1-3-2,1 7-1,-4 3 0,1 0 2,-2 7-3,-4 1-1,-1 4 1,-6 4-1,-2 2 0,-6 4 1,-4 1-2,-8 3 1,-7-1 0,-3 4 0,-5-2 0,-3 2 0,-5-2-1,-1-1 0,0-2 1,0-1-1,2-5 0,5 0 0,2-5 0,4-1 0,6-4 0,4-1-1,9-7 1,-7 9-2,7-9-1,3 9-5,-3-9-9,11 14-8,-11-14-10,19 11 0</inkml:trace>
  <inkml:trace contextRef="#ctx0" brushRef="#br0" timeOffset="14">2193 904 7,'0'0'17,"-9"6"0,9-6 0,0 0-3,0 0-1,0 0-1,0 0-2,0 0-2,0 0-1,0 0 0,12 0-3,-12 0-1,0 0-1,0 0 0,0 0-1,0 0 1,0 0 2,0 0-2,0 14 0,0-14 1,0 0-1,-11 4 0,11-4 0,0 0-1,0 0-3,-7 9-15,7-9-19,0 0 0,0 0-3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5T09:35:36.023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4234 4842 6,'0'0'6,"0"0"-2,0 0 3,0 0 0,0 0 0,0 0-1,0 0 2,0 0-1,0 0 0,0 0 0,0 0-2,0 0 2,0 0-3,0 0 1,-11-6-1,11 6 0,0 0 0,0 0 1,0 0-2,-10 0 0,10 0 0,0 0 2,-16 0-1,16 0-1,-12 0 0,12 0 0,-17-3-1,17 3 1,-17-3 0,6 3 0,0-4-2,-1 4 1,-1-4-1,1 4-1,-2-5 1,1 1-1,-1 0 0,3-3 1,-2 0-1,3 0 0,-1-2 0,2-2 0,0-1 1,3 0-1,-1-2 1,4-3-1,3-2 1,0 0-1,5-3 1,2-1-1,5-3 0,4-1 1,5-1-1,4-3 0,9 0 1,4 0-1,8-1 0,5 1 0,5-1 0,3 2 0,5 2 0,4 2 0,3 1 0,3 5 0,3 0 0,2 1 0,2 4 1,3 0-1,1 2 0,2 4 1,6 0-1,-2 3 1,3 2-1,1 4 0,5-4 0,0 4 1,1 3-1,2 0 0,1 3 0,0 0-1,-3 3 0,-2 0 0,-2 2 1,-1 0-1,-4 3 1,-2-1-1,-6 0 1,-3 3 0,-6-2 0,-4 2 0,-4-1 0,-5 2 0,-7 3 0,-7 0 0,-7 2 0,-5 1 0,-7 3 0,-4 0 0,-7-1 0,-4 2 1,-4 2-1,-3 0 1,-4-1-1,-3 1 1,0-2-1,0-1 1,-7 0-1,-1 1 1,-1-5 0,-1 1 0,-5-3 0,-1 1 1,-2 1-1,-5-2 0,-2-2 0,-2 2-1,1-4 2,-1 1-2,-1-2 0,2 0-1,1-5 2,4-1-1,3 0 0,-1 0 0,3-3 0,0 2 0,1-1-1,-2 0 1,2 0-1,0 0-1,-2 1-1,-1-5-2,2 6-6,-8-6-18,-1-3-9,-1 4-3,-7-8 2</inkml:trace>
  <inkml:trace contextRef="#ctx0" brushRef="#br0" timeOffset="1">4276 4880 1,'11'0'3,"-1"0"1,-10 0-2,10 0 1,-10 0 0,0 0 0,11 0 1,-11 0 1,0 0 1,10 0-2,-10 0 0,0 0 1,0 0 0,0 0 0,9 0-1,-9 0 0,0 0 1,0 0-1,0 0 1,0 0 0,0 0 1,0 0-3,0 13 1,0-13-1,0 10 1,0-10-1,0 15 0,-5-6-1,5 4 0,-4 2 0,4 2 0,-6 4-1,3 2 1,0 3-1,-1 0 1,-1-1-1,2 1 1,-4 1-1,0 0-1,-2 0 1,0-1-1,-3-1 0,0-2 1,-1 1-1,0-2 0,-1-2 0,2-1 0,1-4 1,-1-1-1,2-4 0,2 1 0,8-11 0,-14 13 0,14-13 0,-11 9 0,11-9 0,0 0 0,0 0 0,-10 10 0,10-10 0,0 0-1,0 0 1,0 0-1,0 0 1,0 0-1,0 0 1,0 0 0,0 0 0,12 0 0,-12 0 0,14-10 1,-5 5-1,4-3 0,1-1 0,5-4 1,3-1-1,2-2 0,2-5 1,5-1-1,0-3 2,0 0-1,0-3 0,-1 0 0,-2-3 1,-1 3-1,-4 1 0,-1 1 1,-2 4-2,-4 0 1,-3 5 1,1 3-2,-4 1 2,-10 13-2,12-12 0,-12 12 0,0 0-2,0 0 0,0 0-3,0 0-5,0 0-19,-8 17-6,8-17-1</inkml:trace>
  <inkml:trace contextRef="#ctx0" brushRef="#br0" timeOffset="2">4737 5079 1,'-10'9'9,"10"-9"-1,0 12 2,0-12-2,0 15-2,0-1 1,0 3 0,0 5-2,0 3-1,4 5 0,0 4-1,1 4-1,1 3 0,1 5-1,2 0-1,1 3 2,2 2-2,-1 2 0,3 1-2,0 4 1,-2-2 0,3-5 1,-2 0-1,0-5 0,0-5 0,-2-4 0,-1-5 0,-2-9 1,-1-5-1,-1-4 0,-2-3 1,-4-11 0,3 13 0,-3-13 0,0 0 0,0 0 1,0 0 0,0 0 0,-7-9 0,2-1 0,1-3 0,0-3 1,-2-4 2,3-4 0,-2-5-1,5-3 1,-4-5-1,8-4 1,-1-5-1,4 0 1,1-5 1,2-3-2,3-3 0,2 0 0,-1-2 2,2 6 0,-3 1-2,2 4 0,-2 6-1,0 10-1,-4 6 1,0 6-1,-4 7 0,0 4 0,-5 9-1,0 0 2,5-10-2,-5 10 0,0 0 2,0 0-4,0 0-1,0 0-1,0 0-3,0 0-9,0 0-14,7 14-6,-7-14 0</inkml:trace>
  <inkml:trace contextRef="#ctx0" brushRef="#br0" timeOffset="3">5111 5159 1,'0'0'3,"0"0"1,0 0-2,0 0 1,0 0-1,0 0 1,0 0 2,4 11 2,-4-11 0,13 4-2,-4 0 2,4-4 2,1 4-2,6-4 0,4 0 0,3 0 0,4 0 0,4-6-1,7 6 0,5-8-1,6 5-1,2-4-1,2 2 1,4 1-1,-1-1-2,1 1 1,-1-1-1,-5 2-1,-3-2 0,-7 2 1,-3-2-1,-7 2 0,-3-1 0,-7 1 0,-4 3 1,-5-3-1,-2 3 0,-1 0 0,-1-3 0,0 3 0,-3 0 1,-9 0-1,18 0 0,-18 0 0,16 0 0,-16 0 0,13 0 0,-13 0 1,12 0-1,-12 0 0,13 0 0,-13 0 0,11-3 0,-11 3 1,0 0-1,9-3 0,-9 3 1,0 0 0,0 0-1,0 0 1,0 0-1,0 0 1,0 0-1,0 0 0,0 0 0,11 0 0,-11 0 0,10 0 0,-10 0 0,11 0 1,-11 0-1,12 0 0,-12 0 0,9 0 0,-9 0 0,0 0 0,10 0 0,-10 0 0,0 0 1,0 0-1,0 0 0,9 0 0,-9 0 0,0 0 0,0 0 1,0 0-1,9 0 0,-9 0 1,0 0-1,0 0 1,0 0-1,0 0 0,0 0 1,0 0-1,0 0 0,0 0 0,0 0 0,0 0 0,0 0 0,0 0 0,0 0 0,0 0 2,0 0-2,0 0 0,0 0 0,0 0 0,5 9 0,-5-9 0,4 11 0,-4-11 0,7 19 0,-1-7 0,1 5 2,2 1-2,4 6 0,0 0 0,2 4 0,4 4 0,0 0 0,4 6 0,2 1-2,1 0 2,1-1-2,2-1 2,2-1-1,1-3 1,-1-3-1,0-5 1,-2-5 0,1-2 0,-3-1 0,0-4 0,-4-1 0,0-2 0,-5-2 0,-1-1 0,-5-2 0,0 0 0,-12-5 0,12 6 0,-12-6 0,0 0 0,0 0 0,0 0 1,0 0-1,-9-17 0,3 8 1,-4-5-1,-2-1-1,-3-4 1,-1-4 0,-3-3 0,0-2 1,-1-5-1,-2-2 0,2-3 0,1-2 2,1-1-2,3-3 2,3-1-2,3 6 1,2 2-1,3 1 1,4 2-1,0 6 0,4 5 0,1 3 0,0 7-1,-1-1-5,-4 14-4,10-9-21,-10 9-4,0 0-1</inkml:trace>
  <inkml:trace contextRef="#ctx0" brushRef="#br0" timeOffset="4">5477 4365 13,'0'0'17,"0"0"-4,0 0 2,0 0-2,0 0-1,0 0-3,0 0-2,0 0 1,0 0-2,0 0-1,0 0 2,0 17-2,-3-7-2,3 7 0,0 1 0,5 4 0,-5 3 2,5 5-3,-5-3 0,6 3 0,-1-4-1,-1-2 1,1-3-2,0-2 1,-2-6 0,1-2-1,-4-11 0,4 13 0,-4-13 0,0 0 0,0 0-2,0 0-2,0 0-8,0 0-12,0 0-12,0 0-2,-11 4 0</inkml:trace>
  <inkml:trace contextRef="#ctx0" brushRef="#br0" timeOffset="5">5522 4894 4,'0'0'18,"4"-10"-2,-4 10 0,0 0-1,4-9-4,-4 9 1,0 0-4,17-8-1,-17 8 0,13-3-4,-13 3 1,13 0-1,-13 0 0,13 4-2,-13-4 0,8 9-1,-8-9 0,0 13 1,0-13-1,-9 16 0,9-16-1,-18 14 1,8-8 0,-1-2 0,1 0-1,0-4 1,10 0 0,-14 0 0,14 0 0,0 0 0,-10-9 0,10 9 0,3-13 0,-3 13 0,8-13 0,-8 13 0,13-11 0,-13 11 0,15-7 0,-15 7 0,16 0 0,-16 0 0,12 7 0,-12-7 0,8 9 1,-8-9-2,0 10-2,0-10-4,-5 10-7,5-10-19,-20 6-1,11-2 0</inkml:trace>
  <inkml:trace contextRef="#ctx0" brushRef="#br0" timeOffset="6">4613 5035 8,'0'0'10,"0"0"0,0 0-1,0 0-1,0 0 0,-9 8 0,9-8-3,0 0-1,0 0-1,0 0-2,0 0 1,0 0-2,0 0 0,0 0 1,0 0-1,9 8 0,-9-8 2,11 4-2,-11-4 0,14 5 0,-14-5 1,16 3-1,-16-3 0,15 0 0,-15 0 1,12 0-1,-12 0 0,9 0 2,-9 0-2,0 0 1,12 0-1,-12 0 0,0 0 0,10 5 1,-10-5-1,0 0 0,10 3 0,-10-3 1,0 0-1,0 0 0,0 0 1,10 5 0,-10-5-1,0 0 0,0 0 2,0 0-2,0 0 0,0 0 1,0 0-1,0 0 0,0 9 0,0-9 1,0 0-1,0 0 1,0 0-1,0 10 1,0-10-1,0 0 0,0 0 0,-5 9 0,5-9 0,0 0 0,0 12 0,0-12 0,0 11 0,0-11 0,0 14 0,0-4 0,3 1 0,-3 1 0,0 5 0,3 0 0,-3 3 0,0 0-2,5 1-10,-1 8-15,-4-8 0,7 8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5T09:35:36.030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-2825-1680 8,'21'-24'11,"-13"14"3,2 3-2,-1-2 4,-9 9-4,17-10 1,-17 10-2,11-6 1,-11 6-3,0 0 2,0 0-6,-9 13 0,-6-1-1,-1 8 1,-8 4-3,-6 6-1,-5 6-1,-3 5 1,-5 4-1,0 2 1,-2 0 0,1-1 1,2-2-2,5-7 2,6-5-2,5-4 1,6-8 0,4-5-1,9-6-1,7-9 0,0 0-1,0 0-3,0 0-5,13 0-4,-2 0-14,2 0-8,-13 0-1</inkml:trace>
  <inkml:trace contextRef="#ctx0" brushRef="#br0" timeOffset="1">-3285-1237 22,'0'0'20,"0"0"0,0 0-6,0 0 1,0 0-3,0 0-1,4 16 0,-4-16-2,26 12-3,-7-4 2,9 4-4,3 0 0,10 3-2,3 3 0,5-1-2,1-1 1,2 2-1,0-4 0,-2 1 0,-2-2 0,-6-1 0,-5-3-1,-8-2-4,-2 3-12,-8-2-18,-9-8-2,-10 0-1</inkml:trace>
  <inkml:trace contextRef="#ctx0" brushRef="#br0" timeOffset="2">-2790-1796 2,'0'0'29,"0"0"-7,0 0-6,0 0-4,11 8 1,0-4-1,8 6-1,3-3 1,10 7-3,3-2 0,10 5-3,-1-2 0,10 4-2,0-6-2,4 4 0,-4-5 0,1-1-1,-5-1-1,-4-1 1,-5-2-1,-7-1 0,-9 0 0,-4-2 1,-8-1-1,-3 1 1,-10-4 0,0 0 0,0 0-1,-11 10 1,-1-6-1,-3 1 0,-4 2 0,-3 3 0,-3 3-1,-5 4 1,-2 3-1,-5 5 1,-4 6 0,-2 4 0,-5 4 0,-3 4 0,-2 0 0,0 4 0,1 1 0,3-2 0,5-4 0,5-5 0,8-6 0,7-6-2,7-5-1,6-12-5,11-8-20,0 0-11,21-13-1,2-8 0</inkml:trace>
  <inkml:trace contextRef="#ctx0" brushRef="#br0" timeOffset="3">-2005-1566 26,'0'0'34,"0"0"-10,0 0-5,0 0-3,0 11-1,-3 0-2,8 12-4,-5 3-2,9 13 0,-6 8-3,3 9 0,-3 4 0,-3 10-2,0 0-1,3 4-1,-6-2 1,0-7-2,0-10-1,-2-9-4,5-5-8,-6-13-22,3-12-5,3-16-2,-12 0 2</inkml:trace>
  <inkml:trace contextRef="#ctx0" brushRef="#br0" timeOffset="4">-2653-1041 2,'0'-10'37,"0"10"0,0 0 0,0 0-15,0 0-10,3 14-3,1 9-3,0 4-1,2 12 0,-2 5-2,3 9 2,0 3-4,0 3 1,-1-3-1,-1-4-2,1-5-1,-6-11-3,10-2-6,-13-15-15,3-6-15,0-13 0,0 0 0</inkml:trace>
  <inkml:trace contextRef="#ctx0" brushRef="#br0" timeOffset="5">-3220-1271 23,'-13'-15'37,"-2"8"-1,6 7-16,9 0-3,-12 14-7,12 6 1,-10 6-5,7 10-3,-7 5 0,4 10-2,-1 6 0,0 5 0,0 0-1,0-1 0,0-4 0,1-6 0,1-4 0,1-8 1,-1-7-1,2-7 0,3-6 0,-4-6 0,4-13 0,0 13 0,0-13 1,0 0-1,0 0 0,0 0 1,10-5-1,-10 5 1,10-7-1,-10 7 1,17-5-1,-5 5 0,4 0 0,6 0 0,3 5 0,7 2 0,6 2 0,7 3 1,4 3-1,5 1 0,2 2 0,2 0 0,0 3 0,-2-1-1,-3-2 1,-5 0 0,-7-4 0,-6 1 0,-9-4 1,-5-1-1,-6-3-1,-5-3 1,-10-4-3,0 0-3,12 7-17,-12-7-15,0 0-2,0 0-1</inkml:trace>
  <inkml:trace contextRef="#ctx0" brushRef="#br0" timeOffset="6">-2084-666 31,'18'-11'38,"-18"11"-1,0 0-9,9-5-15,-9 5-5,-12 9-2,-1 0-2,-2 9-1,-8 3-1,-5 5-1,-7 5-1,-4 5 0,-4 1 0,1 0-1,1-2 0,3-5-3,10-1-16,3-7-19,6-10 1,10-7-2</inkml:trace>
  <inkml:trace contextRef="#ctx0" brushRef="#br0" timeOffset="7">-4418-2282 6,'7'-20'27,"-13"5"-3,6 15-4,-18-13-1,1 6-5,-1 7-6,-7-6 2,-3 6-5,-6 0-1,-1 8 0,-5 1 2,-1 6-3,-2 5-1,1 6 0,0 8-1,3 6 1,-1 7-2,6 6 1,4 4-2,6 3 2,5 3-1,7 2 0,12 0 0,9-1 1,10-6-1,8-5 0,11-6 0,12-5-1,10-12 1,7-7 0,4-11 0,3-9 1,5-10-1,-1-7 1,-2-9 0,-5-7 1,-7-6 1,-4-6 0,-9-5 0,-4 0 0,-11-4 2,-8 1-2,-12-6 0,-8 2 0,-14-3-2,-12 0 0,-10 2 1,-12 2-2,-12 4 0,-7 8-1,-4 11-3,-10 6-4,3 19-20,-6 12-12,-2 9-1,2 11-2</inkml:trace>
  <inkml:trace contextRef="#ctx0" brushRef="#br0" timeOffset="8">-4161-1611 4,'0'0'34,"0"0"0,0 0-13,0 0-5,11 7-4,0-2-1,-1-1-5,5 6 1,2-2-2,1 3-2,2 1 0,1 1-1,-4 1-1,2-3-1,-4 2 0,-4-6-4,0 3-18,1-1-15,-12-9 2,0 0-4</inkml:trace>
  <inkml:trace contextRef="#ctx0" brushRef="#br0" timeOffset="9">-4536-1480 26,'0'0'28,"-23"9"-7,3 0-12,-2 8-3,-9 5-2,0 11 1,-5 4 1,1 10 0,-5 10-1,5 10 3,-4 7-3,6 7-1,0 2 0,5 4-2,3-2 1,4-4-2,6-7-1,4-9-4,11-9-8,0-11-19,0-18-4,14-10-2</inkml:trace>
  <inkml:trace contextRef="#ctx0" brushRef="#br0" timeOffset="10">-4455-1402 3,'16'-5'34,"-16"5"1,10 0-1,-1 5-19,-9-5-6,19 21-2,-4-2 1,7 11-2,-1 4-1,6 16-2,-1 5 0,2 11-2,-3 5 0,0 3 0,-5 1 0,-4 1-1,-2-4-1,-5-7 0,-1-3-4,-8-16-6,0-6-27,0-4 0,-9-14 0</inkml:trace>
  <inkml:trace contextRef="#ctx0" brushRef="#br0" timeOffset="11">-4902-521 12,'-27'23'32,"15"-17"0,12-6-1,-4 17-23,4-17-5,13 20 1,3-7 2,11 4-2,5-1 1,13 7 0,5-4 3,10 4-3,3-8 0,6 3 0,0-7-1,1 0-1,-8-6 0,-3-1-1,-11-4 1,-7-5-2,-8 0-5,-12-9-15,-8 2-21,-6-1 1,-7-1-3</inkml:trace>
  <inkml:trace contextRef="#ctx0" brushRef="#br0" timeOffset="12">-1014-1909 6,'0'0'24,"0"0"-5,0 0 2,0 0-4,6 10-3,-6-10-2,-9 10-1,-2-4-4,2 4-2,-7 3-2,-1 1-1,-5 3-1,1 1 2,-3 0 0,1 0-3,2-1 1,2-1-1,5-2 0,0-2-4,9-1-2,5-11-6,0 0-17,8 13-5,3-21-4</inkml:trace>
  <inkml:trace contextRef="#ctx0" brushRef="#br0" timeOffset="13">-304-2302 1,'17'-24'34,"-21"12"-1,0 1-11,4 11-9,-23-18-2,9 13-1,-7-1-4,-3 6-3,-5 0 0,-3 6-1,-6 3 0,-2 4-1,-4 2 0,-1 6 0,-1 3 1,2 5 0,0 4-1,5 3 0,4 5-1,5 4 1,6 3-2,7 3 2,10 1-1,7 1 0,4-2 1,11 0-1,10-4 0,7-5 0,8-4 1,8-7-2,5-8 2,4-7-1,5-9 0,3-7 0,0-11 0,0-6 1,-4-7 0,-2-4 0,-5-7 1,-3 0 0,-7-7 0,-6 0 1,-10-7-1,-7 3 0,-11-7 0,-10 0 0,-12-3-1,-10 3 0,-12 2-2,-11 5 0,-9 10-2,-10 7-4,-1 16-7,-8 10-25,-6 12-1,2 14-1</inkml:trace>
  <inkml:trace contextRef="#ctx0" brushRef="#br0" timeOffset="14">-577-1610 7,'0'-13'35,"-12"-1"0,3 14-1,-2 3-21,-12 4-7,0 8-2,-6 10-2,-3 10 0,-5 11-1,-1 14 1,-2 9-1,0 10 2,-1 6 0,4 7-2,2 0 0,5-1 0,4-6-1,5-9 0,5-11-3,4-13-8,12-13-19,3-13-5,-3-26-1,24 0 0</inkml:trace>
  <inkml:trace contextRef="#ctx0" brushRef="#br0" timeOffset="15">-224-1557 2,'-31'0'35,"21"0"1,-2 0-2,-2-5-20,14 5-6,0 0-2,0 23-1,3-3 2,12 12-2,-2 9-1,7 11 0,-1 11 0,7 11-1,-1 4 0,1 4-1,-3-3-2,-4-3-1,1-1-5,-12-13-11,-3-5-22,-5-4 0,-6-9-1</inkml:trace>
  <inkml:trace contextRef="#ctx0" brushRef="#br0" timeOffset="16">-966-614 16,'-19'22'29,"23"-9"2,-1 0-12,12-2-15,14 2 2,10-2 1,17 3 2,8-7 1,16 3-2,4-10 2,12 0-3,-1-11-2,1-2-4,-6-1-8,-15-4-21,-9-5-9,-11 2-4,-27-6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5T09:35:36.047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-626 180 4,'-15'0'22,"-6"0"-1,7-4 0,-1 4-4,-6 0-3,2 4-1,-6-4-3,2 5 0,-6-5-4,2 10-1,-5-5 1,3 7-2,-3-3-1,2 6 0,2-2-1,0 4 0,2 1 0,3 3 0,3 0-1,4 3-1,4 4 1,3 3-1,9 2 0,3 0-1,4 3 1,7 0-2,5 0 2,3 1-1,3-3 1,6-2-1,0-2 1,4-5 0,3-2 0,1-3 0,5-6 0,-1-3 0,3-7-1,-1-4 2,1-4-1,-2-4 0,1-4-1,-1-6 1,-3-4 0,-3-2 0,-2-4 1,-4-1-1,-5-1 0,-4-2 1,-7-2 0,-5 0 0,-8-3 0,-3 1 0,-11-1 0,-5 0 1,-5-1-2,-7 1 2,-5 2-2,-4 3 1,-5 4-1,-3 4-1,-4 6 0,-1 3 0,1 9-4,-2 0-2,7 13-4,-4 1-24,8 4-4,7 5-1</inkml:trace>
  <inkml:trace contextRef="#ctx0" brushRef="#br0" timeOffset="1">-866 0 13,'0'0'18,"0"0"-2,0 0-1,0 0-2,4 12-1,-4-12-2,5 14-1,-5-14 0,7 21-2,-3-10 0,1 6-3,-2-1-1,2 1 0,-2 2-1,2-2-1,-2-1 0,1 0-1,-1-2-1,-3-14-3,7 18-15,-7-18-15,0 0-3,5 12 1</inkml:trace>
  <inkml:trace contextRef="#ctx0" brushRef="#br0" timeOffset="2">-892 757 20,'-16'-9'27,"16"9"-5,-14 0-5,2 0-3,1 7-1,-6-7-2,2 8-2,-7-1-3,-2 7 2,-5-3-3,2 7-1,-2-1-1,1 4 0,-2 0 0,5 0-1,0-2-1,6-1 0,3-1-1,3-1 0,4-1 0,3-2-1,6 1-1,-3-5-1,7 3-4,-4-12-11,10 6-17,2-3-4,1-6-1</inkml:trace>
  <inkml:trace contextRef="#ctx0" brushRef="#br0" timeOffset="3">-341 761 6,'0'0'18,"0"0"1,0 0 1,0 0-6,0 0 2,0 0-5,0 0-1,0 0 0,0 0-2,8 13-1,1-2 1,1 0-3,5 6 1,1-1-2,5 4 0,1 1 0,3 7-1,-1-2-1,2 4 0,-2 2 1,1-2-2,-3-1 0,-1 0 0,-6-3 0,1-2-1,-4-4 1,-2-4-1,-1-5 0,-9-11 0,10 14 0,-10-14 0,0 0-1,0 0-1,6 9-3,-6-9-3,0 0-25,0-12-8,-4 2-2,4-6-1</inkml:trace>
  <inkml:trace contextRef="#ctx0" brushRef="#br0" timeOffset="4">-1211 948 4,'-11'0'13,"11"0"0,-4 10-3,4-10-2,-7 15 2,7-15-3,-8 21 0,2-9-3,0 5 1,-1-2 1,1 2-2,-3 2-1,3 2 0,-4-2 1,4 2-1,-3-3 0,5 1-1,-2-3 0,1 0-1,0-2 0,2-3-1,3-1 1,0-10-1,-6 13 0,6-13 0,0 0 0,0 0 0,0 0 0,0 0-1,0 0 1,0 0-1,0 0-1,8-10-5,-8 10-9,0 0-13,8-17-5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5T09:35:36.052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42 2000 15,'-42'-11'28,"42"11"2,0 0-19,0 0-2,0 0-2,0 0-1,53 84-3,20-36 0,22 16-1,16 0 0,16 14-1,1-5 0,0 1-1,-22-19 1,-20-11-1,-25-6 3,-9-12-3,-19-7 3,-18-14 0,-15-5-1,0 0 0,-30-25-1,-16-3 2,-9-8-2,-23-11 1,32 19-1,-8 0 0,-7-9 0,-7 0-1,3-1 1,-4 3 1,2-5 2,-1 4-2,6 3 0,2 1-1,4-1 0,2 0 1,12 5 0,42 28 0,-63-52-1,63 52 2,-5-67-2,65 46 1,35 6 1,24 2-1,13-3 0,13 2-1,-5 3 0,-8 4-1,-29-3 0,-19 4 1,-13 3-2,-16 3-2,-17 3-7,-7 5-25,-16 6-4,-20 1-2,-17 6 2</inkml:trace>
  <inkml:trace contextRef="#ctx0" brushRef="#br0" timeOffset="1">496 735 16,'-53'-7'38,"53"7"1,0 0-1,-55 19-28,55-19 2,0 0-4,-56 49-2,56-49-2,-33 55-1,33-55-1,-12 81-1,12-81 2,5 55-3,10 36 0,11-4-2,13-11 1,11-11 0,8-19 0,2-24 1,-8-30-2,-11-27 3,-2-10-1,-3-7 1,-3-4-1,-2 0 1,-3 4-1,-1 5 1,-2 9 0,-2 8 2,-1 12-2,-2 13 1,-1 13 0,-1 13 0,0 12 0,-1 8-1,-1 10 1,-1 5-1,-3 2 0,-2-2-1,-2-4 1,-4-7-2,-4-7 0,4-5-7,-9-17-14,5-5-14,0-11-6,0 0 0,0 0 0</inkml:trace>
  <inkml:trace contextRef="#ctx0" brushRef="#br0" timeOffset="2">465 349 12,'-55'-4'37,"55"4"2,0 0-2,-41 0-21,41 10-5,20 8-4,13 3-1,19 9-3,19 5 0,17 0-1,8-2 0,-7-8 0,-6-1-2,-9-4 0,-10-1 0,-12-5-5,-16-8-5,-8-6-27,-14 0-2,-14-12-2,-19-7 3</inkml:trace>
  <inkml:trace contextRef="#ctx0" brushRef="#br0" timeOffset="3">474 62 13,'-43'-36'39,"43"36"-1,-41-29-1,41 29-27,0 0-2,10 33 0,10 7-4,8 22-2,8 12-1,5 7-1,-1-1 1,-7-10 0,-8-8 1,-9-8 0,-5-9 0,-4-15 0,-1-10 0,-6-20 0,0 0 0,11-4-1,-3-16 2,7-12-2,4-8 0,9-10 0,4-3 0,5-4 0,2 2 1,2 1-1,2 3 0,-5 9 0,1 9-1,-5 5-1,-5 8 1,-5 5-1,-5 3 0,-2 8-3,-6-4-7,3 3-26,-14 5-3,6-9-1,-6 9-3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9-05T09:35:36.05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215 836 9,'-41'13'34,"18"-27"0,-3-19 0,2-17-26,0-10 4,0-20-6,3-8-2,4-9-9,5-7-25,8-8-4,7 7-1,3-1-1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1:29.357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686 75 4,'-19'-5'22,"7"5"-3,-1 0 0,-3-3-6,1 9 1,-4-2-5,0 8 1,-5 0-4,1 9 2,-6 3-3,1 5-1,-4 4 0,0 4-1,-4 4 0,3 5 2,0 1-2,2 4 0,1 1-1,4 3-1,3 0 1,4 3-1,6-2 0,7-1 0,6 0-1,6-3 0,7-2 0,8-2 1,7-5-1,6-3 1,6-7-1,5-2 1,7-9-1,5-5 1,2-7-1,4-6 1,2-7-1,2-5 1,0-9 0,-3-6 0,-3-6 0,-3-5-1,-7-7 1,-6-5 0,-5-3-1,-7-3 1,-6-3 0,-5-3-1,-9-2 0,-5-3 1,-11-3 0,-8 1-1,-12-2 0,-9 1 1,-8 4-2,-11 9 1,-10 11 1,-9 13-3,-1 17-2,-9 12-5,7 18-22,-6 19-9,0 11-1,4 11 0</inkml:trace>
  <inkml:trace contextRef="#ctx0" brushRef="#br0" timeOffset="985">638 1284 7,'0'-13'30,"0"13"-9,-10-13-2,10 13-3,-17-4-5,17 4-3,-23 8-2,7 3 1,-6 3-2,0 9-1,-6 3-1,-1 11-1,-4 8 0,-3 6 0,-3 13 2,1 10-3,-3 9 0,-1 9 0,1 9 0,3 5-1,0 2 2,7 3-2,3-5 2,6-5-2,3-10 1,7-9 0,4-14-1,3-10 0,5-13-4,0-16-6,5-11-18,-5-18-8,14-10-3,-3-16 0</inkml:trace>
  <inkml:trace contextRef="#ctx0" brushRef="#br0" timeOffset="1541">745 1382 9,'0'-11'14,"0"11"0,0 0-4,0 0 0,0 0-2,13-9 0,-13 9 0,21 0 1,-9 0-1,7 11 0,0-2 0,9 11 0,-2 3 0,8 10-3,1 4-1,3 8 0,-1 7 0,4 5-3,-2 5 1,-1 6-1,-3 3 0,-1 4-1,-5 2 1,-1 2-1,-6-1 1,-3 0-1,-4-3 1,-1-4-1,-3-4 1,-2-7-1,-2-7 1,1-6-2,-1-7-1,-1-10-1,3-1-8,-9-15-14,0-14-11,10 13-3,-10-13 0</inkml:trace>
  <inkml:trace contextRef="#ctx0" brushRef="#br0" timeOffset="2180">320 2818 4,'-20'8'18,"11"-5"0,-1 1-2,10-4-2,-12 6-1,12-6-3,0 0-2,-12 0 1,12 0-4,0 0-1,0 0 2,13 4-2,-1 0-1,4-1 0,9 3 0,8 0 0,13 2 1,9-2 0,14 3-1,9-3-1,9-1 0,2-5-1,6 0 0,-2 0 0,-2-9 0,-8-1 0,-5-2 0,-12-4 0,-7 3-1,-10 3-1,-14-3-5,-7 10-23,-11 7-11,-17-4 1,-9 25-1</inkml:trace>
  <inkml:trace contextRef="#ctx0" brushRef="#br0" timeOffset="3541">2136 504 23,'-10'-11'24,"2"0"-2,8 11-3,-7-10-4,7 10-3,0 0 0,0 0-6,0 0-1,-10 18-2,10 5-1,4 11 2,2 14-2,0 12-1,2 15 1,1 16 0,3 14 0,3 16-1,0 10 1,2 10-1,4 5 0,-2 5 0,2 5-1,0-2 1,0-7-1,-3-10 1,-1-9-1,-4-16 1,-1-15-1,-5-18-1,-3-18-1,1-13-4,-5-26-10,0-9-13,0-13-9,-10-25-1</inkml:trace>
  <inkml:trace contextRef="#ctx0" brushRef="#br0" timeOffset="4166">1970 517 9,'7'-13'11,"3"7"3,6-1-4,5-2 2,11-2 0,10-3-4,12 0 1,14-6-1,15-1-3,11-4 0,15-3-1,10-4 1,11 1-2,4-6 1,7 3 1,-2-2 0,-2 3-2,-5 1 1,-7 6-2,-12 2 1,-8 6-1,-14 4 2,-11 5-2,-13 4-1,-11 5-1,-12 0 1,-8 4-1,-8 1 0,-9 1 1,-6 0 0,-13-6 1,12 12-1,-12-12 1,3 15-1,-3-6 1,0-9-1,0 21 0,-3-6 0,3 8 0,0 4-1,5 10 1,-1 10-1,4 10 0,2 14 1,3 13-1,2 13 1,1 9-1,2 11 1,-1 12 0,2 5 0,-1 6 0,-3 3 0,-1-3-1,-1-4 2,-2-2-2,0-12 1,0-10-1,-4-14 1,2-12-1,0-16 0,0-14-2,-2-9-1,-4-19-6,7-4-18,-5-13-12,-5-11 0,0 0-3</inkml:trace>
  <inkml:trace contextRef="#ctx0" brushRef="#br0" timeOffset="5076">2406 2888 7,'0'0'16,"17"0"0,3 0-2,10-5 1,8-3-3,14-1-1,13-7-3,16-1-1,13-8 0,15-2-3,6-9 0,12 0-1,4-8 0,4 3-1,-2-5 1,0 3 1,-6-1-2,-2 6 1,-10 4-1,-10 6 3,-9 6-3,-12 4 0,-11 5-2,-15 7-1,-16 6 1,-11 0-1,-12 0-2,-19 0-9,0 0-23,-10 4-1,-9-9 0</inkml:trace>
  <inkml:trace contextRef="#ctx0" brushRef="#br0" timeOffset="6526">2418 929 3,'-10'3'10,"10"-3"-4,-12 3 2,12-3-1,0 0-2,0 0-1,0 0 2,13 4-1,-2-4 1,9 0-1,5 0 1,7-7-1,9 1 2,6-3-2,10-1 0,4-5-1,9 0 0,1-3 0,3-1 0,3-3-1,4 3-1,-5 0 0,0-1 0,-6 2 1,-2 2-2,-8 2 1,-7 1-1,-9 3 1,-8 3-1,-10 0 1,-4 4-1,-11-1 0,-11 4 0,0 0-1,0 0-3,0 0-9,0 0-10,-20-10-12,20 10-1</inkml:trace>
  <inkml:trace contextRef="#ctx0" brushRef="#br0" timeOffset="7234">3720 542 7,'0'0'10,"0"0"3,0 11-4,0-11 0,3 14 0,-3-3 0,3 3-2,-3 3 0,4 2-1,-4 2-1,6 4-2,-6-1-1,6 0 0,-3 0 0,2-3-1,-2-3-1,0-1 2,-3-2-4,0-15 0,6 15-6,-6-15-9,0 0-8,0 0-6</inkml:trace>
  <inkml:trace contextRef="#ctx0" brushRef="#br0" timeOffset="7617">3720 579 12,'18'0'15,"-8"-5"0,3 2 0,2 3-3,0-6-2,2 6-3,-2-6-2,2 6-2,-3-3 0,2 3-2,-4 0 0,0 0 0,-12 0 0,16 3 1,-16-3-2,11 8 2,-11-8-1,8 19 0,-4-7 2,1 2-1,-1 2-1,0 3 1,-1-1-1,2 2 1,-2-3-1,0-1 2,1-3-1,-1 0-1,-3-4 1,0-9-1,7 13-1,-7-13 1,0 0 0,4 10 0,-4-10 0,0 0 0,0 0 1,0 0 0,0 0 0,-5 9 0,5-9 0,-12 8 2,12-8-2,-17 10-2,5-4 1,-3 2 0,-1-3 0,0 3-1,0-1 1,1-2-1,2 0 1,1-1-1,2-4 0,10 0 0,0 0-3,-12 4-6,12-4-19,0 0-7,0 0-3,0 0 0</inkml:trace>
  <inkml:trace contextRef="#ctx0" brushRef="#br0" timeOffset="8587">2550 1720 7,'0'0'19,"0"0"-3,0 0 0,0 0-5,0 0-5,-3-10 0,3 10-1,17-3-1,1 3-1,5-6 0,10 1 0,7-5 1,12 1-1,5-4 0,10-2-1,6-4 0,5-1-1,1-3 0,2-2 0,-3 1 0,-2 0 0,-4 2-1,-8 3 1,-11 2 1,-10 8-2,-9 1 1,-8 5-1,-13 3 2,-13 0-4,5 10 1,-5-10-4,-11 13-5,0-7-12,-1-6-13,12 0 2</inkml:trace>
  <inkml:trace contextRef="#ctx0" brushRef="#br0" timeOffset="9151">3732 1258 1,'0'0'32,"0"0"-4,0 0-13,-3 9-1,3-9-5,3 19-3,-3-4-1,4 5-3,-4 4 1,6 2-1,-3 3 0,2 1 3,-2-2-4,0-1 2,-3-2-3,5-5 1,-5-3-2,3-5-2,-3-2-5,0-10-6,0 0-8,0 0-11,6-16-1</inkml:trace>
  <inkml:trace contextRef="#ctx0" brushRef="#br0" timeOffset="9481">3744 1269 3,'0'0'14,"0"0"0,0 0-3,11-7-1,3 1 0,5 0-3,4-3 0,5 2 2,0-4-2,3 4-2,-3-2-1,0 3 0,-6 0-2,0 3 0,-9-1 0,-1 4 0,-12 0 0,13 0-1,-13 0 1,0 15 1,0-5 0,0 4 0,-4 4-1,4 3-1,-5 3 0,5 2 0,0 0-1,-3 0 1,3 1-1,3-3 0,-3-1 1,5-3-1,-2-4 0,1-1 0,-1-2 0,0-2 1,-3-11 0,3 15 0,-3-15 1,0 10-1,0-10 1,-13 9 1,3-5 0,-2 1-1,-3-1-1,-4 2 0,-3-3-1,-5-3 0,-1 5-3,-2-5-6,3 0-14,1 5-13,-1-5-1,5 0 0</inkml:trace>
  <inkml:trace contextRef="#ctx0" brushRef="#br0" timeOffset="10339">2743 2493 2,'9'-13'22,"-9"13"-5,21-17 2,-4 9-6,6-1 0,8-2-2,6-3-3,10-1 0,6-4-4,11 3 3,4-8-3,10 2-1,1-4-1,5 1-1,-3 0 0,-1 3 0,-8-1 0,-6 3 0,-9 3-1,-12 3 1,-10 4 0,-12 2 0,-11 3-2,-12 5 0,0 0-3,0 0-4,-15 5-13,2 3-13,-4-8-2,6 7 0</inkml:trace>
  <inkml:trace contextRef="#ctx0" brushRef="#br0" timeOffset="10821">3874 1950 2,'6'12'31,"-6"-12"-6,0 12-12,8 4-1,-8-1-1,9 7-4,-6 2-1,5 5-1,-3 0-2,0 0 0,-2-2 0,1-1 0,0-5-3,-1-3-2,0-3-6,-3-15-10,0 0-14,4 9-2</inkml:trace>
  <inkml:trace contextRef="#ctx0" brushRef="#br0" timeOffset="11143">3863 1957 16,'17'0'15,"-5"-8"-3,7 3 3,-1-4-2,6 3-3,-1-3 0,5 2-3,-4 1-1,1 1-3,-3 2 1,-3 3-2,-2-3-1,-2 3 0,-4 3 1,-2 1-1,-9-4 0,9 13 2,-9-13 0,6 19-1,-6-5 0,4 3-1,-4 0 0,3 4 0,-3-1-1,4 1 1,-4 2-1,5-4 0,-2 2 0,0-3 1,2 1-1,-2-5 0,1-1 0,-4 1 1,4-4-1,-4 0 1,0-10-1,0 15 1,0-15 0,-10 16 0,10-16 0,-10 14 0,10-14 1,-14 13 2,4-9-1,0 1-1,-3-5 1,-2 3-1,-4-3 0,1-3 0,-3-1-1,0-1-1,0-1-1,-2-3-2,4 3-6,-5-2-24,5-4-4,5 1-1,0-7-1</inkml:trace>
  <inkml:trace contextRef="#ctx0" brushRef="#br0" timeOffset="12076">3853 1379 1,'0'0'26,"0"0"-9,0 0 0,0 0-5,0 0-2,0 0-5,0 0 0,0 0-1,4 17-1,-4-17 2,11 18-1,-7-7-1,6 2 0,-6-1-1,6 2 0,-4-2 1,3-2-1,-9-10 1,13 17-2,-13-17 2,12 8 0,-12-8 0,15-5 1,-8-6 2,6 0-1,1-8-1,4-2 0,3-8 0,5-1-2,0-4 1,5 0-2,1-1 1,0 3-1,-2 3 1,-6 7-1,-3 3-1,-6 7 1,-1 3-1,-14 9 0,11-7-1,-11 7 0,0 0-3,0 0-3,0 0-16,3 11-15,-3-11-1,0 0-2</inkml:trace>
  <inkml:trace contextRef="#ctx0" brushRef="#br0" timeOffset="13068">3850 695 15,'0'0'18,"0"0"-3,0 0 1,0 0-4,0 0-2,0 0-1,13 7-1,-13-7-1,9 12-2,-9-12 1,11 17 0,-6-8-3,2 5 0,-3-5-1,4 4-1,-4-4 1,-4-9-1,6 12 1,-6-12 0,0 0 3,9 5-2,-9-5 0,0 0 1,10-18-1,-3 6 0,0-6 0,4-3-1,3-5-1,3-3 0,4-4 0,2-1 0,3-2 0,1 3 0,-4 5-1,1 5 1,-9 3-1,1 6 1,-6 5-2,-10 9 2,0 0-1,0 0 0,10-5 0,-10 5-1,0 0 0,0 10-2,0-1-4,0-9-19,0 0-13,-5 16 1,5-16-4</inkml:trace>
  <inkml:trace contextRef="#ctx0" brushRef="#br0" timeOffset="21926">1174 756 6,'0'0'14,"0"0"2,0 0-3,0 0 1,0 9-4,0-9 1,0 0-2,0 0-2,0 0 0,0 0 0,0 0-3,0 0 0,0 0 1,-10 0-3,10 0 0,0 0-1,0 0 0,0 0 0,0 0-1,0 0 1,9 7 0,-9-7 0,12 9 0,-12-9 0,16 13 0,-6-6-1,0 1 1,-1 1 0,4-1 0,-3 0-1,1 1 2,-1-2-2,-1 0 2,-9-7-2,16 11 1,-16-11-1,10 8 1,-10-8 0,0 0 0,0 0 0,9 7 0,-9-7 0,0 0 1,0 0-1,0 0 0,0 0 0,0 0-2,0 0-2,0 0-10,0 0-22,0 0-1,0 0-2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1:55.498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907 1577 14,'-37'-21'19,"21"15"-3,-2-1-1,-1 7-4,-5 0-1,1 7-2,-7 0-1,2 6 2,-4 4-3,4 5 0,-6 4 0,3 7-3,-1 4 0,2 3 0,3 3-1,5 4-1,2 1 1,8 2-1,4-1 0,8 0-1,13-5 2,7-1-2,4-2 0,7-2 0,7-8 0,2-1 0,3-6 0,5-6 0,-2-7 2,1-7-2,-1-7 0,1-7 1,-2-8-1,-1-5 1,-2-6-1,-2-4 1,-6-3 0,0-1 1,-6-2-1,-3 0 2,-7-5-1,-2 4 0,-8-4 0,-5 2 1,-8-2-2,-6-1 1,-7 1 0,-4 2-2,-6 4 1,-8 4-1,-8 4 1,-6 5-1,-9 11-2,-6 6-2,-2 17-8,-12 6-21,0 10-4,0 11-4,-3 8 1</inkml:trace>
  <inkml:trace contextRef="#ctx0" brushRef="#br0" timeOffset="1699">800 2496 14,'0'-15'21,"-3"3"-3,3 12-2,-14-8-5,2 8-1,-2 6-3,-7 2-1,-1 11 0,-6 5 0,-3 12 0,-8 11 1,1 14-3,-5 13 1,0 12-1,-4 14 3,1 9-4,-2 12 0,-1 8-1,0 5 1,2-4-2,1-4 0,4-6-1,6-15 0,6-12 0,6-17 1,7-17-3,8-14-2,5-17-3,10-9-11,-6-19-17,14-12-1,1-14-2</inkml:trace>
  <inkml:trace contextRef="#ctx0" brushRef="#br0" timeOffset="2187">850 2665 8,'8'-20'22,"-4"10"-3,-4 10 1,14-15-5,-3 8-1,-11 7-2,23-7-4,-12 7 3,6 3-6,-1 5 0,5 7-1,-2 8 2,7 14-3,1 9 1,5 10-2,0 11 0,1 7 0,0 10 0,1 6 0,-3 5-1,0 3 0,-5-1 0,-1-2 0,-3-1 0,-3-2-1,-3-8 0,-1-6 0,-3-7 0,-3-11-3,1-5-2,-10-16-5,7-3-13,-4-8-15,-6-11-2,-1-4 1</inkml:trace>
  <inkml:trace contextRef="#ctx0" brushRef="#br0" timeOffset="2782">131 4154 17,'-25'-6'19,"25"6"-3,-11 0 0,11 0-3,0 0 0,17 12-3,-1-9-1,15 10 0,4-5 0,13 8-1,7-4-2,14 6 0,10-4-3,10 0 0,2-3-1,7-4 0,1-7-1,2 0 0,-5-4 0,-5-4 0,-8-4 0,-10 1-1,-13 2-1,-11-4-3,-9 8-9,-16 0-24,-11-3-1,-13 8 1</inkml:trace>
  <inkml:trace contextRef="#ctx0" brushRef="#br0" timeOffset="4142">1228 2033 17,'0'0'21,"-9"-5"-3,9 5-3,0 0-1,0 0-3,0 0-1,7 10-2,-7-10-1,13 10 0,-2-5-3,4 2 1,2-1-2,5 1 2,2-2-1,2 3-2,-2-4 0,1 2 0,-3-3 0,-1 3-1,-3-4 1,-3 1-1,-5-3 0,-10 0 0,15 6-1,-15-6 0,0 0-5,0 0-11,0 0-21,0 0 1,0 0-3</inkml:trace>
  <inkml:trace contextRef="#ctx0" brushRef="#br0" timeOffset="5511">4031 1644 8,'-14'-18'23,"3"8"-3,-1 2-3,-6-2-4,1 6-1,-7-4-2,2 8-2,-8-6-2,2 6 1,-3 7-1,0 3-2,-4 4 0,1 5 0,-4 3 1,4 5-2,-2 3-1,2 5 0,0 4-1,5 5 0,4 2 0,4 2 0,6 2-1,6 2 0,5 0 1,8 2-1,6-4 0,5-3 0,7-2 0,6-5 0,4-6 0,4-5 0,7-7-1,2-5 2,0-7-2,2-5 1,-1-5 0,1-4 1,-2-2-1,-1-3 0,-4-4 0,-2-3 0,-1-2 0,-1-5 1,-3-3-1,-2-2 0,-4-3 1,-3-1 0,-4 0-1,-2-1 1,-8-1 0,-4 1 0,-6-2 0,-8-1 1,-7-2-1,-6 0 1,-5-1-1,-6 1 0,-4-1 0,-4 5-1,-2 2 0,-2 7-1,3 9-4,-7 1-14,-3 15-19,2 8-1,-7 4 0</inkml:trace>
  <inkml:trace contextRef="#ctx0" brushRef="#br0" timeOffset="6353">3439 2198 20,'0'0'23,"0"0"-2,6 11-2,-6-11-4,0 0-1,-16 9-2,7 0-3,-7-3-3,-1 7 2,-8-3-4,-1 5-1,-4-1-1,1 2 0,-1 0-1,1 2 0,5-3-1,0 1-1,9-2-3,1-6-10,14-8-22,-5 18 0,5-18-2</inkml:trace>
  <inkml:trace contextRef="#ctx0" brushRef="#br0" timeOffset="7075">3793 2534 10,'-9'18'17,"-3"1"-2,4-3 1,-4 1-2,3 7-1,-7 0-3,3 12-1,-8 1-1,4 16-2,-9 2 3,0 12-4,-7 7-1,-2 9 0,-7 5 1,1 11-2,-4 5-1,3 3 0,0 0-1,7-2-1,4-5 0,5-7 0,6-9 0,5-14-1,6-14-2,1-19-7,8-9-11,0-17-13,0-11-5,7-25 3</inkml:trace>
  <inkml:trace contextRef="#ctx0" brushRef="#br0" timeOffset="7631">3838 2528 8,'0'0'15,"0"0"-1,0 0-2,0 0 1,0 0-2,0 0 0,0 0-1,0 0-1,0 0 0,0 0-2,0 0 3,10 6-4,-10-6 0,17 15 1,-5 1-3,1 1 1,4 10-2,3 2 0,4 13 0,3 5 0,2 14-1,4 3 1,5 9-2,0 7 1,1 7-1,1 4-1,-2 5 0,-3 2 2,-1 0-2,-3 0 1,-4-1-2,-5-7 2,-3-2-1,-1-6 0,-6-8 0,-2-9-1,-7-11-3,-3-5-3,-7-20-11,0-2-22,-1-9 0,-5-13-3</inkml:trace>
  <inkml:trace contextRef="#ctx0" brushRef="#br0" timeOffset="8286">3310 4150 17,'0'-11'23,"0"11"-2,0 0-5,0 0 1,-13-6-5,13 6-2,0 0 1,-4 15-5,4-15-2,4 20 0,3-7 0,7 4 0,5 2-1,10 5-1,8 1 0,9 3 0,10-1 0,9 1-1,8-4-1,5-2 1,4-7-1,4-3 1,-2-9-1,1-3 1,-4-11-1,-7-4 0,-4-5 1,-6-4-1,-11-4 0,-9 1-1,-9-1 0,-12-4-5,-7 8-11,-7-1-20,-14 1-2,-5 7-1</inkml:trace>
  <inkml:trace contextRef="#ctx0" brushRef="#br0" timeOffset="12174">1793 964 2,'-40'-3'21,"17"-1"-3,-6-4-2,-1 1-5,-4-1-3,-1-3-1,-4-3-4,-3-2 1,0-2-1,0-4 0,1-1 0,5-4 1,-1-3 0,7 0 0,1-5-1,9 0 0,2-3 1,9 0 0,9-4-1,6-2-1,12-4-1,11-2 0,14-1 0,10 1-1,14-1 1,7 3-1,11 2 0,8 7 0,9 4 1,3 2-1,3 9 1,2 3-1,2 11 0,2 6 0,-3 4 0,0 10 0,-2 4 0,-6 11 1,0-1-1,-5 8 0,-4 1 1,-5 3 0,-8 4-1,-7 3 1,-8 3 0,-6 1 0,-13 2-1,-10 1 1,-11 0 1,-12 1-2,-10-3 2,-12 0-1,-9-2 0,-11-1-1,-9-2 1,-8-3-1,-7-2 0,-6-1 1,-6-4-1,0-5 1,-5-1-1,0-7 0,0-2 1,2-5-1,5-3 0,9-5 1,5-2-1,8-3 0,9 0 0,6 0 0,8-3 0,5 3-1,12 0 1,-14-8-2,14 8-1,-9-6-8,9 6-16,0 0-9,0 0 0,0 0-1</inkml:trace>
  <inkml:trace contextRef="#ctx0" brushRef="#br0" timeOffset="13347">1883 968 1,'0'0'9,"0"0"0,0 0 2,0 12-3,0-12-1,4 21 4,1-6-3,2 6 1,2 0-2,2 7 1,0-3-2,2 7-1,-2-3 0,2 6-3,-3-2 3,1 3-3,-5-1 0,-1 3 0,-5 0 0,0 3 1,-7-4 0,-2 0 0,-4-2-1,-3 1-1,-6-4 0,-4-2-1,-2-4 1,-1-3-1,-1-2 0,0-4 0,2-3 0,1-5-2,5-2-4,2-7-7,9 0-12,11 0-9,-6-19-1</inkml:trace>
  <inkml:trace contextRef="#ctx0" brushRef="#br0" timeOffset="13926">2508 1094 13,'11'-6'15,"-11"6"-2,5 10-1,-5 0-4,0 7-1,-8 1-2,0 7 2,-6 3 0,-3 7-1,-7 2-1,-7 3 0,-6 2-1,-6 2 1,-7-1-1,-2 0-2,-3-4 2,0-2 1,-2-6-3,3-3 0,4-9 0,4-3-1,2-6 1,7-2-1,4-6 0,5-2-1,4 0 1,5 0-1,4-4 1,5 4-2,10 0 1,-10-5-2,10 5-3,0 0-14,6-9-15,5 6-2,-2-6 1</inkml:trace>
  <inkml:trace contextRef="#ctx0" brushRef="#br0" timeOffset="14693">2137 409 16,'0'-24'18,"6"11"-4,4-1 1,1-3-4,6 5-1,2-6-1,5 8-2,0-5-1,2 8 0,1-3-2,1 7-1,-4 3 0,1 0 2,-2 7-3,-4 1-1,-1 4 1,-6 4-1,-2 2 0,-6 4 1,-4 1-2,-8 3 1,-7-1 0,-3 4 0,-5-2 0,-3 2 0,-5-2-1,-1-1 0,0-2 1,0-1-1,2-5 0,5 0 0,2-5 0,4-1 0,6-4 0,4-1-1,9-7 1,-7 9-2,7-9-1,3 9-5,-3-9-9,11 14-8,-11-14-10,19 11 0</inkml:trace>
  <inkml:trace contextRef="#ctx0" brushRef="#br0" timeOffset="15370">2193 904 7,'0'0'17,"-9"6"0,9-6 0,0 0-3,0 0-1,0 0-1,0 0-2,0 0-2,0 0-1,0 0 0,12 0-3,-12 0-1,0 0-1,0 0 0,0 0-1,0 0 1,0 0 2,0 0-2,0 14 0,0-14 1,0 0-1,-11 4 0,11-4 0,0 0-1,0 0-3,-7 9-15,7-9-19,0 0 0,0 0-3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3:23.389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0 16,'0'0'17,"0"0"-5,0 0 3,0 0-4,0 0-1,0 0 0,0 0-3,0 0 1,0 0-1,0 0-2,16 11 2,-16-11-2,22 10 0,-10-5-2,7 3 0,-1 1-1,3 0 0,1 2 0,1 1-1,4-1 0,-2-1-2,2 2 0,-1-3-5,2 1-2,-6-4-9,6 1-11,-3 2-8,-4-9-1</inkml:trace>
  <inkml:trace contextRef="#ctx0" brushRef="#br0" timeOffset="1090">626 197 1,'-11'-6'16,"11"6"1,0 0-3,0 0 0,-9-4-4,9 4 1,0 0-4,0 0-1,0 0-2,0 0 2,0 0-2,13 3 0,-13-3-1,15 5 2,-4-5 0,5 6-2,0-2 0,5 1-1,1-1 0,3 1-1,0-2 0,0 2 0,3-1 0,0 3-1,0-3 1,1 3-1,-2-1-1,0-1-3,2 5-3,-6-5-7,5 5-5,-7-3-10,0-1-6</inkml:trace>
  <inkml:trace contextRef="#ctx0" brushRef="#br0" timeOffset="1518">1396 400 26,'12'0'19,"5"4"1,-6 0-5,-1-4-3,6 5-4,-2-1 1,3 3-4,-2-1-1,3 5 0,0-2 1,-1 2-3,1-1-1,-2-1-2,1 1 0,-1-4-9,1 3-2,-5-6-10,2-3-10,2 5-3</inkml:trace>
  <inkml:trace contextRef="#ctx0" brushRef="#br0" timeOffset="1804">1945 612 4,'44'28'27,"-21"-16"-5,2 3-4,-2-2-3,2 3-5,0-2-2,2 4-2,-2-5-3,1 3 0,-2-2-3,1-1-3,-1 1-10,-2-2-13,-3-7-7,2 7 0</inkml:trace>
  <inkml:trace contextRef="#ctx0" brushRef="#br0" timeOffset="2121">2700 1017 6,'19'5'12,"-4"2"1,-15-7-5,17 5-3,-17-5 0,16 6-5,-16-6-1,16 5-4,-16-5-4,16 5-7,-7 1-2</inkml:trace>
  <inkml:trace contextRef="#ctx0" brushRef="#br0" timeOffset="2511">3399 1385 36,'41'37'26,"-19"-19"-1,5 6-6,-4-6-4,7 9-3,-5-4-4,6 6 0,-3-2-5,3-2-1,-7 0-4,-1-5-5,5-1-17,-4-4-13,-7-10-4,2-5 1</inkml:trace>
  <inkml:trace contextRef="#ctx0" brushRef="#br0" timeOffset="3308">2450 928 6,'0'0'30,"0"0"-9,0 0-4,0 0-3,0 0-4,0 0-3,0 0-3,8 11-3,-8-11-6,22 12-10,-3 0-17,-7-4-2</inkml:trace>
  <inkml:trace contextRef="#ctx0" brushRef="#br0" timeOffset="3834">2995 1181 10,'0'0'27,"0"0"-4,0 0-6,0 0-1,6 14-3,-6-14-2,11 13 0,-11-13-3,21 22-1,-8-9 1,3 4-4,-1 0-2,0 1-3,5 3-14,-6-1-21,-7-8-3,3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06:46:58.81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175-1 24,'3'-13'39,"-3"13"-2,0 0-18,0 0-3,0 0-4,4 10-4,-1 11-2,-3 8-2,0 11 0,-3 10 0,3 13 0,-8 9 1,2 8-2,-3 3-1,-1 0 0,-2-8-1,1-5 0,0-9-1,2-13-2,1-11-2,0-15-5,8-9-9,-9-15-10,9-8-10,-3-8-5,-1-9 3</inkml:trace>
  <inkml:trace contextRef="#ctx0" brushRef="#br0" timeOffset="248">30 567 1,'-19'-63'34,"10"38"-4,3 2-7,6 7-4,0-2-4,12 8-2,0-4-5,13 4 0,4-3-4,11 2-1,7-2-2,5 1-1,7 1 0,2-1 0,0 2-1,-1 1 1,-4 2-1,-6 0 1,-5 2 0,-7 1 0,-9 0 1,-10 4-1,-10 0 1,-9 0 0,-9 11 0,-7 1 1,-9 3-1,-3 6 1,-3 6 0,-3 5-1,1 5 1,3 2-1,4 2 0,6-1 0,8 1 0,7-5-1,10-4 1,7-7-1,10-6 1,6-9 0,6-10-1,5-3 2,0-11-1,4-6 0,-1-9 0,-3-3 0,-4-5 0,-4-2 0,-10-3-1,-7 0 1,-10 1 0,-10 4-1,-10 5-1,-8 5 0,-7 9-1,-7 5-2,2 13-5,-4 0-12,8 8-19,5 4-1,8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2:17.425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2819 1696 4,'-15'-12'18,"2"6"0,-2 2-2,-4 4-4,-1 0-5,-6 6 1,1 5-1,-6 2-3,-1 8 0,-5 3 1,2 9-1,-3 1 1,3 8-1,-1 1-1,2 7 3,5 3-2,6 5-1,4 0-1,8 3-1,3 1 1,8 0-1,12-2 0,7-3 0,8-4-1,8-7 1,9-7 0,5-7 0,7-9-1,4-9 2,1-7 0,1-7-1,0-13-1,-3-3 1,-4-8 0,-2-4 0,-5-6 0,-5-3 0,-6-7 1,-6 0-1,-9-6 1,-6-2-1,-10-4 1,-6 1 0,-9-2-1,-5 0 0,-9 0 0,-5 3-1,-8 2 1,-6 6-2,-6 9 0,-6 6-2,-5 13-2,-8 5-10,1 16-21,-5 14-2,-3 7-2</inkml:trace>
  <inkml:trace contextRef="#ctx0" brushRef="#br0" timeOffset="910">2547 2794 16,'-25'-7'22,"10"7"-4,-1 0-4,-2 9-3,-4-4 0,-1 9-4,-5 2 0,1 10-2,-4 6-1,-2 10-1,-4 11 1,2 11 1,-4 12-3,3 9 0,-1 7 0,4 7-1,-1-2 0,6-1-1,2-9 1,4-7-2,5-15-1,2-13-2,6-10-7,-2-17-10,11-25-14,0 0-4</inkml:trace>
  <inkml:trace contextRef="#ctx0" brushRef="#br0" timeOffset="1376">2611 2810 13,'0'0'20,"0"0"-2,9-10-3,-9 10-2,13 4-2,-2 6-3,-1-1 0,7 7-1,-3 3-1,7 10 2,-1 5-3,6 9 0,-1 8-2,4 8 0,-3 8 2,2 7-3,-1 3 0,-2 4-1,-4 0 0,-4 1 0,-3-4 0,-5-4-1,-2-7 0,-7-7 1,0-9-2,0-9 1,-5-8-3,-3-13-2,3-2-12,-8-9-22,-1-10 0,1-5-1</inkml:trace>
  <inkml:trace contextRef="#ctx0" brushRef="#br0" timeOffset="1864">2020 3880 2,'-4'-9'34,"4"9"-10,0 0-9,0 0 0,0 0-6,0 11-2,7 3-2,-3 2-2,5 7 0,3 5-1,7 5 3,2 1 0,8 1-3,7-1 1,9-5 0,7-6 0,10-5-1,5-12 3,6-6-3,4-8 0,5-9 1,-3-7-2,-2-3 1,-5-3-1,-7 1 1,-11 0-1,-10 4 0,-12 1 0,-12 4-2,-10 7-1,-13-2-4,3 15-17,-18-11-17,-4 2 0,2 5-2</inkml:trace>
  <inkml:trace contextRef="#ctx0" brushRef="#br0" timeOffset="4128">4077 2322 14,'0'0'21,"0"0"-5,-6 12-3,6 2-5,-9 6-1,6 10-1,-6 6-1,3 14 1,-4 9-2,4 12 2,-5 9-2,4 8 0,0 5-1,1 0-1,1-4 0,0-4-1,1-9 1,0-14-1,1-10-2,-1-16-2,4-9-3,-5-13-4,5-14-14,0 11-10,0-25-3</inkml:trace>
  <inkml:trace contextRef="#ctx0" brushRef="#br0" timeOffset="4865">4072 2388 2,'0'0'11,"0"0"-2,0 0 0,6-10-2,-6 10 0,15-9 2,-5 3 0,10-1-1,1-2 0,10 2 0,4-3 0,12 3-2,2-1-1,8 5-1,2-1-2,5 4 0,2 0 0,3 7 0,-8 0 1,4 2-2,-12 2 2,-1 1-3,-8-1 2,-4 1-1,-10-2-1,-8 2-1,-3-3-2,-7-2-2,0 1-2,-12-8-11,0 0-15,0 0-4</inkml:trace>
  <inkml:trace contextRef="#ctx0" brushRef="#br0" timeOffset="5346">5049 2432 22,'0'0'22,"0"0"0,0 0-4,13 11-6,-13-11-1,9 23-3,-5-5 1,8 7-3,-8 6-1,7 8-1,-3 6-1,1 8 2,-1 3-3,-1 6 0,-2 1-1,-1 2 0,-4 1 0,0-2-1,0-5 0,-8-4 1,1-7-3,-6-11-3,2 0-12,-6-8-21,-7-15-2,-1-3 1</inkml:trace>
  <inkml:trace contextRef="#ctx0" brushRef="#br0" timeOffset="5842">3963 3345 12,'0'0'11,"0"0"3,0 0-4,0 0 0,13 6-1,4 5 0,6 0 1,10 7-1,5-2 1,12 6-2,6-6-2,12 5 3,-1-9-5,7 3-2,-3-7 1,7-1 0,-7-7 0,0 3 0,-12-3 0,-5-4-2,-10 1-2,-8-2-2,-6 5-8,-16-3-22,-14 3-4,0 0-1</inkml:trace>
  <inkml:trace contextRef="#ctx0" brushRef="#br0" timeOffset="6587">3938 3423 12,'-13'20'12,"4"-10"1,-6 5-5,0-2 3,-5 7-4,-4 0 0,-1 3-2,1 0 0,-3 1 0,3 0-2,0-2 1,3-3-2,4-2 0,3-4 0,4-2-1,10-11 0,-13 14 0,13-14 1,0 0-1,0 0 0,0 0 0,0 0 2,0 0-2,0 0 1,0 0 0,0 0-1,3 9 0,-3-9 1,0 0-1,16 16-1,-6-8 2,2 4-2,6 3 0,1 3 1,8 2-1,1 3 2,4-1-1,2 2-1,6 0 2,3-2 0,4-2 0,1-3-1,0-2 0,2-2 1,0-2-1,0 0 0,-4-2 0,-1-1-1,-4-1 1,-4 0-1,-5-2 0,-2 0 0,-8-2 1,-3-3-1,-5 3-1,-4-3 0,-10 0-2,9 0-2,-9 0-15,-6-10-16,6 10-2,-6-13 2</inkml:trace>
  <inkml:trace contextRef="#ctx0" brushRef="#br0" timeOffset="7347">4893 3625 19,'15'-7'23,"-15"7"-5,0 0-3,8 16-3,-12-6-3,0 9-1,-8 3-1,-4 8-3,-8 3-1,-2 8 1,-8 2-1,-2 3-1,-2 3-1,-5-2 1,2-2-1,2-5 1,5-7 0,0-5-2,9-5-3,-4-12-10,13-8-13,4-3-11,-4-10-2</inkml:trace>
  <inkml:trace contextRef="#ctx0" brushRef="#br0" timeOffset="9715">3933 3711 2,'11'-6'13,"-11"6"-1,16-10-1,-1 2-1,-2 0-1,3-3 0,2 2-3,1-3-1,3 2 1,-2 0-2,0 3-1,-7 1-2,2 1 1,-6 2-1,3 3 0,-12 0 0,0 0 0,0 0 0,0 0 1,6 13-1,-6-13 1,-7 18-1,2-5-1,-1 0 1,0 4-1,0-2 0,-3 3-1,5-3 1,1 1 0,3-4 0,-3 1 0,3-4 0,0-9 1,5 12-1,-5-12 1,13 0 0,-13 0 1,13-5-2,-3 0 1,1-4-1,-1 0 1,3-3-1,1 2 0,-1 0 0,-1 2 0,1 2 0,-3-2-1,-1 5 1,-9 3 0,14 0 0,-14 0 0,0 0 0,9 8 1,-9-8-1,-3 14 0,-1-4 0,0 3 1,-2 1-1,-1-1 0,0 0 0,2-2 1,0 1-1,1-3 0,4-9 0,0 12 0,0-12 0,0 0 0,15 0 0,-6-8 0,5 1 0,0-2 0,4 0 1,-1 0-1,5 1 0,-4 1 0,3 1 0,-4 3 0,0-1 0,-5 4 0,-2 0 0,-10 0 0,12 9 1,-12-9-1,0 19 0,-5-7 1,-1 1-1,1 2 0,-1-3 1,0-1-1,0-1 0,6-10 0,-4 11 0,4-11 0,0 0 0,13 0 0,-4 0 1,4-7-1,-1 0 0,4 2 0,0-2 0,2 0 0,-2 2 0,0 1 0,-4 4 0,1 0 0,-4 0 0,-9 0 0,14 12 1,-10-3-1,-4 3 0,4 1 2,-4 1-2,0 3 1,0-2-1,0-2 0,0-1 2,0-2-2,0-10 0,0 11-2,0-11-5,0 0-17,0 0-11,0 0-2</inkml:trace>
  <inkml:trace contextRef="#ctx0" brushRef="#br0" timeOffset="13053">3153 2409 1,'0'0'11,"0"0"0,0 0 1,0 0-4,0 0 2,0 0-1,0 0-1,0 0-2,0 0 1,0 0-2,0 0 0,0 0-1,0 0-1,0 0 1,0 0-2,0 0 1,0 0-1,0 0 0,0 0-1,16 9 0,-16-9 0,20 9 0,-8-2 0,3 0-1,-2 3 1,2-2-1,-2 1 2,2-2-1,-3 2 1,0 0-1,-2-3 1,0 2-1,-10-8 1,14 9-1,-14-9 0,0 0 0,10 6 0,-10-6 0,0 0 0,0 0 0,0 0 0,0 0-1,0 0 1,0 0-3,0 0-6,0 0-23,0 0-4,0 0-4</inkml:trace>
  <inkml:trace contextRef="#ctx0" brushRef="#br0" timeOffset="55150">835 17 7,'-10'-5'17,"10"5"-1,-16-5-2,5 1 0,11 4-2,-21-6-2,11 6-2,-7 0 0,5 0-1,-5 0-2,0 9 2,-3-5-2,-2 6-2,-2-1 0,-1 5 0,-2-1 0,2 4-2,-1 2 3,0 3-3,0 1 0,2 3-1,1 0 1,3 3 0,0-1-1,4 4 2,1-1-2,3 1 0,2 0 1,4 2-1,0 1 0,6 2 0,0 0 0,0 2 0,4 0 0,2-1 0,2 4 1,2-2-1,2-2 0,2-1 0,3 1 0,2-5 0,1 1 1,1-3-2,3-5 1,0-1 0,2-4 0,-1-2 0,-1-4 0,0-4 1,1-1-1,0-5 0,-3-5 0,2 0 0,-2-3 0,1-2 0,2-4 1,0-1-1,0-1 0,-1-2 0,1-1 1,-1-2-1,1 0 0,-1-3 0,-4-1 1,1-2-1,-2-1-1,-2 0 2,0 0-2,0 0 2,-1-2-2,-3 2 2,-1 1-1,-1 1 0,-3 0 1,1 3-1,-6 1 1,3 0-1,-6 3 1,3-1 0,-3 0 0,0 0 0,0-3 1,-3 1-1,3-4 0,-6 1 0,1-2 0,0 0 0,-3-3 0,-1 0-1,-1-2 1,0 1 0,-2 0-1,0 2 1,0-1-1,-1 1 1,-2 1-1,-1 1 1,0 0-1,-2 1 0,-3 1 0,-5 2 0,-2 3-3,-6-1-2,-3 16-8,-14 0-19,-5 9-7,-9 8-3,-7 4 2</inkml:trace>
  <inkml:trace contextRef="#ctx0" brushRef="#br0" timeOffset="57331">1111 735 6,'0'0'9,"0"0"-2,0 0 2,0 0-2,0 0-1,0 0 3,0 0-1,0 0-1,0 0 0,0 0 1,0 0 0,0 0-2,0 0 0,0 0 0,0 0-1,0 0-1,0 0 0,0 0 1,0 0-3,0 0 0,0 0-1,0 0 1,0 0-1,0 0-1,0 0 1,0 0 0,13 9 0,-13-9 0,13 6 0,-13-6 0,17 6 1,-17-6 0,19 6 0,-9-6 0,0 5-1,1-5 0,-1 0-1,-10 0 1,16 4 0,-16-4-1,10 0 1,-10 0 0,0 0-1,0 0 1,0 0 0,0 0-1,0 0-2,0 0-5,0 0-19,0 0-9,0 0-4,0 0 3</inkml:trace>
  <inkml:trace contextRef="#ctx0" brushRef="#br0" timeOffset="59617">479 1009 16,'-4'-12'15,"4"12"-1,-7-10 1,7 10-4,0 0-1,-16-11-1,16 11-2,-18 2-1,8 5-2,-5 1 1,-1 4-2,-5 3-1,1 6 2,-4 4-1,0 3 0,-2 3-2,-2 5 1,0-1-1,1 6 1,-1 2-1,3 3 0,1-1 0,3 3-1,1 0 1,5 5-1,0 1 0,2 3 0,3 0 0,1 0 0,1 3 0,4-4 1,1-2 0,3-3 0,0-2-1,6-5 1,0-8 0,0-5-1,-2-8 1,3-3 1,-3-6 0,-1-3-2,-3-11 0,0 0-5,0 0-9,0 0-22,-10-24 0,6 8-2</inkml:trace>
  <inkml:trace contextRef="#ctx0" brushRef="#br0" timeOffset="60422">797 1160 3,'9'-7'16,"-9"7"0,0 0-4,0 0-1,0 0-3,0 0-1,0 0-1,0 0 0,0 0-1,0 0-1,0 11 0,6 0 2,-3-2 0,7 7-1,-2-1-1,5 6 2,-3-1-2,4 5 0,-1 2-2,3 4 0,-1 1 1,1 7-2,-1 1 0,1 6 2,-1 5-1,-1 6-1,0 4-1,-2 1 1,-2 2-1,-2 0 1,-2 1-1,-2-2 0,-4-4 1,3-4-1,-3-7 1,0-3-1,-4-6 1,4-5-1,-5-7 0,5-6 0,-3-6-1,0-5-2,3-10-6,0 0-7,0 0-21,0 0-1,-12-19 1</inkml:trace>
  <inkml:trace contextRef="#ctx0" brushRef="#br0" timeOffset="61106">96 2166 23,'-12'-7'21,"12"7"-1,0 0-5,0 0-4,0 0-4,0 0-3,0 11 1,6-1-2,3 4-1,4 4-1,6 3 1,4 4-1,6 2 1,5-2 0,6 2 0,4-3 1,7-2-2,3-7 2,5-3-2,0-4 1,5-8-1,-1 0 1,2-8-1,0-2 1,-3-4 0,-4-2-1,-7 0 1,-5-4 1,-6 3-1,-10-1 0,-5 3 0,-10 1-1,-7 0-1,-8 5-7,-5-2-8,-7 1-22,0 5 0,-4-3-3</inkml:trace>
  <inkml:trace contextRef="#ctx0" brushRef="#br0" timeOffset="62474">1004 1041 6,'-7'-9'11,"7"9"2,0 0-3,0 0 1,0 0-1,0 0-1,0 0-3,0 0 2,0 0-4,0 0 1,0 0-2,0 0 0,0 0-1,6 13 2,-2-3-2,-1-1 1,5 5-2,0 0 1,1 3-1,2 0 0,0 2-3,4 3-4,-4-5-5,2 3-15,2 4-6,-7-7 0</inkml:trace>
  <inkml:trace contextRef="#ctx0" brushRef="#br0" timeOffset="62910">1202 1371 12,'0'0'18,"0"0"-5,8 13 1,-8-13-3,13 16-2,-6-6 0,6 5-2,-2-1-2,3 5-2,-3-2 0,3 2-2,-1-2 0,-2-2-3,-1 3-6,0-5-8,-10-13-16,17 23 1</inkml:trace>
  <inkml:trace contextRef="#ctx0" brushRef="#br0" timeOffset="63574">1694 2172 3,'8'9'14,"3"2"-1,-11-11-5,13 12-3,-13-12-9,0 0-19</inkml:trace>
  <inkml:trace contextRef="#ctx0" brushRef="#br0" timeOffset="64121">1416 1713 14,'0'0'19,"0"0"-5,0 0 2,0 0-5,0 0 1,0 0-3,0 0-1,0 10-2,0-10-1,7 16 0,-1-4 0,2 5 0,2 1-2,0 4-1,2-2 0,0 2-1,0-2-1,-2 0-2,2 0-3,-3-4-10,1-1-12,2 3-8,-5-4-1</inkml:trace>
  <inkml:trace contextRef="#ctx0" brushRef="#br0" timeOffset="64542">1642 2112 3,'0'0'21,"0"0"-2,0 0-2,0 0-4,0 0 0,11 16-2,-11-16-1,11 17-2,-5-8 1,3 5-4,-2 0-1,2 2-1,-2 0-1,2 0-2,-1 2-1,-3-4-3,4 3-4,-6-7-7,5 0-14,0 2-7,-8-12 0</inkml:trace>
  <inkml:trace contextRef="#ctx0" brushRef="#br0" timeOffset="64904">1939 2662 12,'11'18'27,"-3"-8"-4,-4 1-4,7 1-3,-6-2-4,6 6-5,-4-5 1,3 3-2,-4-3-4,2 0-4,1-2-19,-2 1-15,-7-10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3:48.832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3658 1119 3,'28'-32'12,"-13"17"1,0 1 0,0 2 0,-5 0-1,2 5 1,-5-2-1,2 6-2,-9 3 0,0 0-3,0 0 0,0 0-1,-10 14-1,-4 4-1,-9 11-2,-5 9 3,-9 11-3,-6 11 0,-10 10 0,-5 9 1,-7 6-1,1 6 1,-4 0-1,1 1 0,1-7 1,7-6-1,6-11-1,8-9 1,7-11-1,9-11-1,7-12-2,8-13-2,14-12-10,0 0-24,0-17-1,12-8 0,3-11 1</inkml:trace>
  <inkml:trace contextRef="#ctx0" brushRef="#br0" timeOffset="631">3735 1030 13,'7'-11'20,"-7"11"-6,0 0 1,10-3-4,-10 3 0,10 0-3,-10 0-1,17 4 0,-5-4 0,7 7-2,2-3 4,10 4-4,4-3 0,10 4-1,3-3 2,7 1-3,2-1-1,4 1 0,-1-2-1,1-1 0,-1 0-1,-2 0 1,-1 1-1,-4 1 1,-2 0-1,-2 0 0,-4-1 0,-6 2 0,-4-1 1,-5 0-1,-8 0 0,-3-1 0,-9 1 1,-10-6 0,9 16-1,-14-4 1,-6 2-1,-7 5 1,-8 9-1,-7 4 1,-10 10-1,-6 5 0,-8 10 0,-5 6 0,-3 8 0,-3 4 0,-1-1 0,3 0 0,5-3 0,2-4-1,10-8-1,2-11-5,13-7-16,7-8-14,4-14 0,9-5-3</inkml:trace>
  <inkml:trace contextRef="#ctx0" brushRef="#br0" timeOffset="1308">2977 2181 1,'26'-23'32,"-13"15"-4,5-2-12,9 3 0,4-3-2,12 6-3,1-4 1,14 4-5,3-2-1,10 3 1,4-1-4,5 4-1,3-5 0,-1 5-1,-5 0-1,-6 0 0,-6 0 1,-8 0-2,-8 0-4,-14 0-13,-10 0-18,-4 0 0,-21 0-1</inkml:trace>
  <inkml:trace contextRef="#ctx0" brushRef="#br0" timeOffset="1692">3972 2150 16,'0'0'35,"0"0"-1,0 0-9,-14 15-11,11 7-4,-7 2-2,5 12-1,-7 8-3,3 10 0,-4 6-1,1 7-1,0-3-1,1-2 0,0-4-1,2-10-3,5-6-8,-1-13-23,5-18-2,0-11-3,9-17 0</inkml:trace>
  <inkml:trace contextRef="#ctx0" brushRef="#br0" timeOffset="2106">4842 1252 28,'0'-10'20,"0"10"-5,4-12 1,-4 12-2,0 0-2,0 0-1,0 12 1,0-1-4,-3 5-1,3 8 2,-3 7-4,3 8 0,0 11 0,0 8-2,0 11 1,0 9-2,0 6 0,0 6 1,0 0-2,0 3 0,0-5-1,3-4 0,-3-10 0,0-10-1,4-9-4,-4-14-5,0-10-25,0-7-4,0-12-2,0-12-1</inkml:trace>
  <inkml:trace contextRef="#ctx0" brushRef="#br0" timeOffset="2888">3003 2163 13,'0'0'27,"0"0"-2,0 0-3,0 0-4,0 0-2,0 0-3,0 0-5,-7 25-1,2-4-2,5 11-3,-6 7 1,3 11-2,-4 8 0,3 8 0,-4 2-1,2 4 1,-1 0 0,1 1-1,-1-8 0,1-5 0,2-8 1,0-7-2,4-12 2,-3-6-2,3-9 1,0-6 0,0-12 0,0 11 1,0-11-1,0 0 0,0 0 1,0 0-1,0 0 0,0 0 0,4-14 1,-4 14-1,6-12-1,-6 12 1,14-13 0,-1 7 0,5 2 0,7 0-1,6 4 1,8 0 0,7 0 0,8 0 1,8 4-1,6-1 0,0-3 0,2 3 0,2-3 1,-2 0-1,-5-5 0,-4 1 0,-8-2 0,-9 0 0,-6 1 0,-7 1 0,-10 1-2,-6 0-1,-2 3-2,-13 0-4,0 0-9,0 0-16,0 0-4,-13-10-1</inkml:trace>
  <inkml:trace contextRef="#ctx0" brushRef="#br0" timeOffset="3738">3933 2912 7,'0'12'31,"-12"-6"-5,12-6-9,0 0-1,0 0-2,0 0-4,18-4 1,-1-13-4,10-2 3,7-13-4,11-5 0,6-12-2,9-4 0,4-10-1,4-1-2,1-2 1,0 1-2,-4 2 0,-6 7 1,-6 7-1,-9 9 1,-8 8-1,-8 8 1,-10 9-2,-9 8 0,-9 7-2,0 0-4,-12 24-9,-4-6-22,-1 2-1,1 4-1</inkml:trace>
  <inkml:trace contextRef="#ctx0" brushRef="#br0" timeOffset="6590">3634 3547 2,'-9'11'8,"4"0"1,5-11 3,18-8-2,3-2 2,6-10-1,12-2 1,7-13 2,11-2-4,9-15 0,11-1-2,3-8 2,5 2-5,1-3-1,1 3 0,-3 2 0,-3 6-1,-7 5-1,-7 8-1,-7 6-1,-8 6 1,-8 5-1,-6 6 0,-10 3 0,-4 3 0,-7 3 1,-4 2-1,-3 1 0,-10 3 0,10-3 1,-10 3-1,0 0 1,0 0 0,0 0 0,0 0-1,0 0 1,0 0 0,0 0-1,0 0 1,0 0-1,0 0 1,0 0-1,0 0 1,0 0-1,0 0 0,0 0 0,9 5 0,-9-5 0,13 11 0,-1 0 1,4 4-1,5 6 1,5 4-1,6 3 1,4 4-1,6 1 0,2 2 0,2-1 0,-2-1-1,0-2 1,-3-7-2,-2 4-6,-12-7-16,-5-1-13,-6-1 0,-12-6-3</inkml:trace>
  <inkml:trace contextRef="#ctx0" brushRef="#br0" timeOffset="7507">3626 3485 19,'9'0'21,"-9"0"-1,0 0-4,0 0 0,0 0-4,0 0-1,0 0-2,10 12-2,-4-3-2,2 3-2,6 7 0,2 2 0,5 5-1,4 4-1,6 3 0,3 3-1,4 4 1,2-3-1,1-1 0,4 2 0,-1-2 1,2 0-2,-3-2 2,-1-3-1,-1-3 0,-5-2 0,-2-2 0,-4-4 0,-3-3 0,-4-3-1,-4-4 1,-4-2 0,-4-1 0,-11-7 0,16 8 0,-16-8 0,0 0 0,0 0 0,0 0 0,0 0 0,9 5 0,-9-5 0,0 0 0,0 0 1,0 0-1,0 0-1,9-15 1,-1 4 0,4-4 0,5-6 0,7-9 0,8-3 0,5-9 1,12-4 0,4-5-1,6-3 2,6 0-2,4-2 2,2 5 0,0 0-1,0 8 0,-6 4 0,-5 8 0,-4 6-1,-7 8 1,-9 5-1,-6 4 0,-7 5-2,-8 0-4,0 3-18,-10 4-14,-9-4 1,-9-5-3</inkml:trace>
  <inkml:trace contextRef="#ctx0" brushRef="#br0" timeOffset="8868">4572 3047 9,'-11'4'14,"11"-4"0,0 0-3,0 0-1,0 0 0,9 0-4,-9 0 1,22-5 0,-8 2-1,5 3-1,1-6-1,3 3 0,-1-2-1,1 5-1,-2-6 0,-2 6 0,-1-3 0,-1 3-1,-6 0 2,1 0 0,-12 0 0,14 0-1,-14 0 0,0 0 0,0 0 0,0 10-1,0-10 1,-13 15-1,0-3-1,-3 2 0,-2 4 0,-1 0 0,0 4 0,1-1 0,0-1-1,6-2 1,1-3 0,7 0 0,4-5-1,0-10 1,6 14 0,5-9 1,6-5 0,3 0 0,2-4 0,4-4 2,2-1-1,3 0 0,-3-2-1,-1-1-1,-3 3 1,-4 1-1,-4 1 1,-5 4-1,-11 3 0,13 4 0,-13-4 0,0 19 1,-3-5-1,-1 4 0,-4 4 0,1 2 0,0 1 0,-1-1 0,4-2 0,4-1 1,0-5-1,6 0 1,5-7 0,6-1 0,1-4 0,4-4 0,0 4-3,-3-8-5,4 4-21,-8 0-8,-15 0-1,0 0-2</inkml:trace>
  <inkml:trace contextRef="#ctx0" brushRef="#br0" timeOffset="9839">4239 3409 4,'10'-13'15,"-3"4"2,2-1-2,2-1-2,3 1-2,0-4 0,4 3-1,1-4-1,4 5-2,-1-4-1,3 5 0,-4-2-2,3 5-1,-3-1-1,-3 4-1,-1 3 0,-4 0 1,-2 4-1,-11-4 0,9 19 0,-9-2 0,-7 0 0,-2 5-1,-5 2 1,-3 2-1,0 1 0,-2-2 0,2-2 0,3-3 0,3-3 0,3-5-1,8-3 1,0-9 0,12 5 0,3-5 1,3-7 1,5 0 0,4-4-1,2 0 0,2-2 0,0 2 0,-3 1-1,-4 2 1,-3 3-1,-4 2 0,-7 3 0,-10 0 0,4 19 0,-7-5 0,-5 6 0,-2 2-1,-2 0 1,0 2 0,0-1-1,3-3 0,4-3 1,2-2-1,3-6 1,0-9 0,12 9-3,-12-9-2,24 0-7,-14 0-21,0-5-2,2 1-2</inkml:trace>
  <inkml:trace contextRef="#ctx0" brushRef="#br0" timeOffset="10620">4062 3513 1,'0'0'29,"9"0"-7,-9 0-8,11 0-1,0 0 0,-11 0-4,24 0 0,-13-5-3,7 5-1,-5-4 1,3 4-3,-4 0-2,1 0 0,-13 0 0,16 2 0,-16-2-1,6 19 1,-6-5-1,-6 2 0,1 2 0,0 2 0,-1-1 0,0 0 0,1-4-1,2 0 1,3-5 0,3 0 0,-3-10 1,15 11 0,-2-8 0,2-3 0,2 3 1,3-3-1,2 0 1,-1 0 0,-1 0-2,-2 4 2,-2 0-2,-2 3 1,-4 2-1,-2 4 1,-4 1-1,-1 3 1,0 0-1,-3 0 1,3 0-1,-3-1 0,6-2 0,-3-2 0,1-3-2,-4-9-7,12 5-22,0-5-5,-2-8-1,5-4 1</inkml:trace>
  <inkml:trace contextRef="#ctx0" brushRef="#br0" timeOffset="13066">2376 121 10,'-39'-29'17,"16"19"-1,-3 3-3,-3 3-4,-7 4-1,-3 6-2,-6 3-1,-2 8-1,-8 7 0,-3 6 0,-6 5 0,-1 6 0,-4 6 1,0 8-1,-7 5 0,4 9 0,-4 0 0,4 6 0,1 5-2,2 3 0,3 3-1,7 2 0,6-1 0,7 1 0,6-2 0,8-1-1,8-2 0,8-2 1,10-3-1,10-3 0,11-7 0,12-4 1,11-6-1,11-6 1,13-10-1,13-7 1,9-10-1,9-11 1,7-14-1,5-9 2,4-14 0,5-10-1,-4-13 0,0-8 1,-5-11 0,-1-7 0,-3-8 1,-4-3-1,-8-9 1,-7 1-1,-8-6 0,-10-1 0,-13-1 0,-10 1 0,-13-1-1,-11 4 0,-17 2-1,-7 3 0,-14 5 1,-10 5 0,-9 6 0,-10 5 1,-11 6-2,-8 7 1,-9 9-1,-7 9 0,-8 13-3,-7 12-1,0 21-5,-10 9-9,3 27-22,2 22 1,-1 16-2</inkml:trace>
  <inkml:trace contextRef="#ctx0" brushRef="#br0" timeOffset="14261">2103 290 4,'-18'-3'11,"3"6"-3,-3 4 0,-1 2-2,-5 6-2,-4 3 2,-2 5 0,-5 3 2,-3 9-3,-5 4 1,-1 6-1,-3 6 1,0 5-2,-2 6 0,-1 6-2,2 1 0,3 2-1,1 3 0,2-2 0,4 1-1,2-4 0,4-3 0,5-3 1,4-4-1,5-5 0,3-4 0,7-2 1,8-8-1,0-3 0,10-5 0,4-3 0,7-5 0,3-2 0,8-9 0,5-4 0,7-6 1,2-3 1,5-9-1,5-7 0,2-7 0,3-6 2,3-10-2,3-4 0,4-8 1,2-6-1,-1-4 0,0 1 1,1-4 2,-3 3-1,-6-2 1,-4 4 1,-9-2-2,-4 6 2,-10-1-1,-5 3 1,-13-3-2,-7 4 1,-12-3-2,-6 1-1,-14 0 1,-9 0-1,-12 2 0,-11 4-2,-9 7-1,-12 8-3,-4 17-4,-8 13-11,-5 22-19,4 22 0,-4 16 2</inkml:trace>
  <inkml:trace contextRef="#ctx0" brushRef="#br0" timeOffset="15287">1102 1922 4,'-19'-5'15,"8"14"-1,-5 5-6,-2 5-1,-6 8-1,-6 9-2,-6 9-1,-8 9-1,-6 8-1,-8 5 0,-5 9 2,-5 3-1,-4 5 1,-3-2 0,2-1 2,0 0-1,6-3-1,3-5 1,7-8-2,7-9 0,7-9-3,9-7-2,6-9-6,9-10-8,9-4-12,10-17-1</inkml:trace>
  <inkml:trace contextRef="#ctx0" brushRef="#br0" timeOffset="16081">1204 1991 10,'0'0'20,"0"0"-6,0 0 0,-12 10-3,5 3-4,-4 3 0,0 8-3,-6 7 0,-3 9-2,-4 6 0,-3 7 0,-4 7-1,-2 8 1,-3 4-1,-2 6 2,-1-2-2,-1 2 1,-1 2 0,0-4-2,-2-2 1,2-7 0,1-8-1,3-3 1,2-10 1,5-4-1,4-11 1,8-7 0,1-8 1,7-3 0,10-13-1,-12 9-1,12-9-1,0 0 0,0 0-3,0-10-4,0 10-6,6-11-20,-6-4 0,6 5 0</inkml:trace>
  <inkml:trace contextRef="#ctx0" brushRef="#br0" timeOffset="16796">68 3071 1,'0'0'15,"0"0"-3,10 11-2,-10 0-3,4 4 1,1 5-1,3 3-2,3 4 1,2-1-3,2 1 2,5-3-1,4-2-1,0-4 1,4-7 0,-3-7-1,4-4 0,-2-4 1,1-5-2,-3-5 2,0-3-2,-6-2-1,0-3-2,-1 1-15,0 2-15,-12-8 0,0 8-3</inkml:trace>
  <inkml:trace contextRef="#ctx0" brushRef="#br0" timeOffset="17368">628 2507 14,'0'0'26,"0"0"-8,3-9-4,-3 9-1,0 0-2,13-7-2,-13 7-1,18-4-2,-4 4 2,5 3-3,0 2-1,4 5-1,0 1-1,2 3 0,-3 1 2,-1 3-2,-4-1-1,-1 1-1,-4 1-7,-9-5-12,-3 2-15,0 2-4,-10-6 1</inkml:trace>
  <inkml:trace contextRef="#ctx0" brushRef="#br0" timeOffset="20642">2941 263 6,'0'0'22,"0"0"-1,0 0-1,-11-8-4,11 8-4,0 0 0,0 0-5,0 10-1,0-10-1,7 13-2,-7-13-1,10 15 0,-2-4-1,2-4 0,0 1-1,5-2 0,3-1-1,1-1-2,-1-4-4,5 3-5,-2-3-3,3 0-6,0-3-3,0 3-5,0-4 5</inkml:trace>
  <inkml:trace contextRef="#ctx0" brushRef="#br0" timeOffset="20943">3430 359 8,'12'8'15,"-2"0"-1,-10-8-4,13 9-1,-13-9-3,14 11-2,-4-6-1,-1 0-2,1-1-5,0-1-6,4 2-12,-14-5-6</inkml:trace>
  <inkml:trace contextRef="#ctx0" brushRef="#br0" timeOffset="21725">3707 449 7,'10'3'26,"-1"-3"-6,0 0-2,-9 0-4,20 7-3,-9-3-2,5 5-1,-3 1-4,5 1 1,0 0 0,2 3-3,0-1 0,0 0-1,2-2-3,-1-4-9,4 3-7,-4-1-11,-1-9-5,4 8-2</inkml:trace>
  <inkml:trace contextRef="#ctx0" brushRef="#br0" timeOffset="22003">4297 632 22,'22'21'20,"-6"-9"0,-2-1-6,6 4 1,-2-5-5,3 5 0,-2-7-3,5 5 0,-2-4-3,0 2-2,2-2-3,-2-2-2,3 2-7,-3-5-6,5 3-1,-3-3-5,1 0-3,-1 0-3</inkml:trace>
  <inkml:trace contextRef="#ctx0" brushRef="#br0" timeOffset="22921">1626 2124 13,'0'-13'10,"0"13"0,-4-12-4,4 12 0,0 0 3,0-10-1,0 10 0,0 0 2,0 0 0,0 0-1,0 0 2,14 16-3,-14-16 3,10 21-4,-6-7-1,6 8 1,0-1-3,3 4-1,-1 0-1,4 3-1,-2-1 0,1 1-2,2 0-2,-4-6-5,4 7-11,-3-2-18,0-3-1,1 0-1</inkml:trace>
  <inkml:trace contextRef="#ctx0" brushRef="#br0" timeOffset="23282">2074 2688 9,'21'25'31,"-9"-10"-8,-2-1-3,5 4-5,-6-4-1,6 5-5,-5-3 0,3 3-5,-2 1 0,1 0-3,-1-1 0,0-1-3,2 1-3,-4-3-3,4 2-8,-4-3-9,0-4-11,4 3 2</inkml:trace>
  <inkml:trace contextRef="#ctx0" brushRef="#br0" timeOffset="23529">2461 3203 26,'22'36'32,"-11"-21"-13,-1 3-4,-1-2-4,0 1-4,-2-2-4,2 2-1,-2-2-4,-1-2-4,4 3-3,-5-4-8,1-2-13,4 6-4</inkml:trace>
  <inkml:trace contextRef="#ctx0" brushRef="#br0" timeOffset="23763">2749 3674 8,'20'33'7,"-10"-16"-4,0-2-12</inkml:trace>
  <inkml:trace contextRef="#ctx0" brushRef="#br0" timeOffset="23877">2913 3933 15,'22'37'23,"-10"-19"-3,2 4-4,-1-5-2,3 6-1,-3-5-2,5 3-5,-5-4 1,3 0-2,-4-2-5,-1-3-5,-1 1-5,-10-13-8,13 12-15,-13-12-1</inkml:trace>
  <inkml:trace contextRef="#ctx0" brushRef="#br0" timeOffset="24785">4856 855 8,'0'0'18,"0"0"-2,0 0-1,0 0-3,0 0-1,0 0 0,11 7-2,-1 1 0,-1 2-1,9 4 2,-1 0-3,9 5-1,-2-4 2,5 4-5,-3-4-1,5 2 0,-3-6-2,2 1-2,-1-3-8,-5-6-3,5 3-13,-3-1-6,-3-5-5,1 5 2</inkml:trace>
  <inkml:trace contextRef="#ctx0" brushRef="#br0" timeOffset="25072">5417 1041 6,'17'9'28,"-17"-9"-2,16 12-5,-2-2-3,-3-1-1,10 5-2,-7-4-5,10 7 0,-8-4-4,5 1-2,-4 1-5,-3-8-14,-5 0-21,2 0-2,-11-7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5:32.821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260 736 6,'0'0'6,"0"0"-2,0 0 3,0 0 0,0 0 0,0 0-1,0 0 2,0 0-1,0 0 0,0 0 0,0 0-2,0 0 2,0 0-3,0 0 1,-11-6-1,11 6 0,0 0 0,0 0 1,0 0-2,-10 0 0,10 0 0,0 0 2,-16 0-1,16 0-1,-12 0 0,12 0 0,-17-3-1,17 3 1,-17-3 0,6 3 0,0-4-2,-1 4 1,-1-4-1,1 4-1,-2-5 1,1 1-1,-1 0 0,3-3 1,-2 0-1,3 0 0,-1-2 0,2-2 0,0-1 1,3 0-1,-1-2 1,4-3-1,3-1 1,0-1-1,5-3 1,2-1-1,5-5 0,4 1 1,5-1-1,4-2 0,9-1 1,4-1-1,8-1 0,5 2 0,5 0 0,3 1 0,6 2 0,3 1 0,2 2 0,4 5 0,3 0 0,2 2 0,2 3 1,3 0-1,1 2 0,2 4 1,6 0-1,-1 3 1,2 2-1,1 4 0,5-4 0,0 4 1,0 3-1,3 0 0,1 3 0,0 0-1,-2 3 0,-3 0 0,-2 2 1,-1 0-1,-4 3 1,-2-1-1,-6-1 1,-4 4 0,-5-2 0,-3 2 0,-5-1 0,-5 3 0,-7 2 0,-7 0 0,-7 2 0,-5 0 0,-7 4 0,-4 0 0,-7 0 0,-4 2 1,-4 1-1,-3-1 1,-4 0-1,-3 1 1,0 0-1,0-3 1,-7 0-1,-1 0 1,-1-4 0,-1 1 0,-5-3 0,-1 1 1,-2 1-1,-5-2 0,-2-2 0,-2 1-1,1-3 2,-1 1-2,-1-2 0,2 0-1,1-4 2,4-2-1,3 0 0,-1 0 0,3-3 0,0 2 0,1-1-1,-2 0 1,1 0-1,1 0-1,-2 1-1,-1-5-2,2 5-6,-8-5-18,-1-3-9,0 4-3,-8-8 2</inkml:trace>
  <inkml:trace contextRef="#ctx0" brushRef="#br0" timeOffset="2218">302 773 1,'11'0'3,"-1"0"1,-10 0-2,10 0 1,-10 0 0,0 0 0,11 0 1,-11 0 1,0 0 1,10 0-2,-10 0 0,0 0 1,0 0 0,0 0 0,9 0-1,-9 0 0,0 0 1,0 0-1,0 0 1,0 0 0,0 0 1,0 0-3,0 13 1,0-13-1,0 10 1,0-10-1,0 15 0,-5-6-1,5 5 0,-4 1 0,4 2 0,-6 4-1,3 2 1,0 2-1,-1 1 1,-1-1-1,2 2 1,-4 1-1,0-1-1,-2-1 1,0 0-1,-3-1 0,0-1 1,-1 0-1,0-2 0,-1-2 0,2-2 0,1-3 1,-1-1-1,2-4 0,2 1 0,8-11 0,-14 13 0,14-13 0,-11 9 0,11-9 0,0 0 0,0 0 0,-10 10 0,10-10 0,0 0-1,0 0 1,0 0-1,0 0 1,0 0-1,0 0 1,0 0 0,0 0 0,12 0 0,-12 0 0,14-10 1,-5 5-1,4-3 0,1-1 0,5-4 1,3-1-1,2-2 0,2-4 1,5-2-1,0-3 2,0 0-1,0-4 0,0 1 0,-3-2 1,-1 2-1,-4 1 0,-1 0 1,-3 4-2,-3 1 1,-3 5 1,1 3-2,-4 2 2,-10 12-2,12-12 0,-12 12 0,0 0-2,0 0 0,0 0-3,0 0-5,0 0-19,-8 17-6,8-17-1</inkml:trace>
  <inkml:trace contextRef="#ctx0" brushRef="#br0" timeOffset="4468">763 972 1,'-10'9'9,"10"-9"-1,0 12 2,0-12-2,0 16-2,0-1 1,0 2 0,0 5-2,0 2-1,4 6 0,0 4-1,1 5-1,1 2 0,1 4-1,2 1-1,1 3 2,2 1-2,-1 3 0,3 3-2,0 1 1,-2-1 0,3-3 1,-2-3-1,0-4 0,0-4 0,-2-5 0,-1-6 0,-2-8 1,-1-5-1,-1-4 0,-2-3 1,-4-11 0,3 13 0,-3-13 0,0 0 0,0 0 1,0 0 0,0 0 0,-7-9 0,2-1 0,1-3 0,0-3 1,-2-4 2,3-3 0,-2-6-1,5-3 1,-4-6-1,8-3 1,-1-4-1,4-2 1,1-5 1,2-1-2,3-4 0,2-2 0,-1 1 2,2 5 0,-3 1-2,2 5 0,-2 5-1,0 9-1,-4 7 1,0 6-1,-4 7 0,0 4 0,-5 9-1,0 0 2,5-9-2,-5 9 0,0 0 2,0 0-4,0 0-1,0 0-1,0 0-3,0 0-9,0 0-14,7 13-6,-7-13 0</inkml:trace>
  <inkml:trace contextRef="#ctx0" brushRef="#br0" timeOffset="5601">1137 1054 1,'0'0'3,"0"0"1,0 0-2,0 0 1,0 0-1,0 0 1,0 0 2,4 11 2,-4-11 0,13 4-2,-4 0 2,4-4 2,1 4-2,6-4 0,4 0 0,3 0 0,5 0 0,3-6-1,7 6 0,5-8-1,6 5-1,2-4-1,2 2 1,4 1-1,-1-1-2,0 1 1,0-1-1,-5 2-1,-3-2 0,-7 2 1,-3-3-1,-7 3 0,-3-1 0,-7 1 0,-4 3 1,-4-3-1,-3 3 0,-1 0 0,-1-3 0,0 3 0,-3 0 1,-9 0-1,18 0 0,-18 0 0,16 0 0,-16 0 0,13 0 0,-13 0 1,12 0-1,-12 0 0,13 0 0,-13 0 0,11-4 0,-11 4 1,0 0-1,9-3 0,-9 3 1,0 0 0,0 0-1,0 0 1,0 0-1,0 0 1,0 0-1,0 0 0,0 0 0,11 0 0,-11 0 0,10 0 0,-10 0 0,11 0 1,-11 0-1,12 0 0,-12 0 0,9 0 0,-9 0 0,0 0 0,10 0 0,-10 0 0,0 0 1,0 0-1,0 0 0,9 0 0,-9 0 0,0 0 0,0 0 1,0 0-1,9 0 0,-9 0 1,0 0-1,0 0 1,0 0-1,0 0 0,0 0 1,0 0-1,0 0 0,0 0 0,0 0 0,0 0 0,0 0 0,0 0 0,0 0 0,0 0 2,0 0-2,0 0 0,0 0 0,0 0 0,5 10 0,-5-10 0,4 11 0,-4-11 0,7 20 0,-1-8 0,1 5 2,2 1-2,4 5 0,0 1 0,2 4 0,4 5 0,0-1 0,4 5 0,2 2-2,1 0 2,1-1-2,2-1 2,2-2-1,1-2 1,-1-1-1,0-7 1,-2-5 0,1-2 0,-3-2 0,-1-3 0,-3-1 0,0-2 0,-5-2 0,-1-1 0,-5-2 0,0 0 0,-12-5 0,12 6 0,-12-6 0,0 0 0,0 0 0,0 0 1,0 0-1,-9-17 0,3 8 1,-4-5-1,-2-1-1,-3-4 1,-1-3 0,-3-4 0,0-2 1,0-7-1,-3 0 0,2-2 0,1-3 2,1-1-2,3-3 2,3 0-2,3 5 1,2 1-1,3 2 1,4 3-1,0 5 0,4 5 0,1 2 0,0 7-1,-1 0-5,-4 14-4,10-9-21,-10 9-4,0 0-1</inkml:trace>
  <inkml:trace contextRef="#ctx0" brushRef="#br0" timeOffset="8106">1504 258 13,'0'0'17,"0"0"-4,0 0 2,0 0-2,0 0-1,0 0-3,0 0-2,0 0 1,0 0-2,0 0-1,0 0 2,0 16-2,-3-6-2,3 7 0,0 1 0,5 5 0,-5 2 2,5 6-3,-5-4 0,6 2 0,-1-3-1,-1 0 1,1-5-2,0-2 1,-2-6 0,1-2-1,-4-11 0,4 13 0,-4-13 0,0 0 0,0 0-2,0 0-2,0 0-8,0 0-12,0 0-12,0 0-2,-11 4 0</inkml:trace>
  <inkml:trace contextRef="#ctx0" brushRef="#br0" timeOffset="8767">1549 787 4,'0'0'18,"4"-10"-2,-4 10 0,0 0-1,4-9-4,-4 9 1,0 0-4,17-8-1,-17 8 0,13-3-4,-13 3 1,13 0-1,-13 0 0,13 4-2,-13-4 0,8 9-1,-8-9 0,0 13 1,0-13-1,-9 16 0,9-16-1,-18 14 1,8-8 0,-1-2 0,1 0-1,0-4 1,10 0 0,-14 0 0,14 0 0,0 0 0,-10-9 0,10 9 0,3-13 0,-3 13 0,8-13 0,-8 13 0,13-11 0,-13 11 0,15-7 0,-15 7 0,16 0 0,-16 0 0,12 7 0,-12-7 0,8 9 1,-8-9-2,0 10-2,0-10-4,-5 10-7,5-10-19,-20 6-1,11-2 0</inkml:trace>
  <inkml:trace contextRef="#ctx0" brushRef="#br0" timeOffset="16853">639 928 8,'0'0'10,"0"0"0,0 0-1,0 0-1,0 0 0,-9 8 0,9-8-3,0 0-1,0 0-1,0 0-2,0 0 1,0 0-2,0 0 0,0 0 1,0 0-1,9 8 0,-9-8 2,11 4-2,-11-4 0,14 5 0,-14-5 1,16 3-1,-16-3 0,15 0 0,-15 0 1,12 0-1,-12 0 0,9 0 2,-9 0-2,0 0 1,12 0-1,-12 0 0,0 0 0,10 5 1,-10-5-1,0 0 0,10 3 0,-10-3 1,0 0-1,0 0 0,0 0 1,10 5 0,-10-5-1,0 0 0,0 0 2,0 0-2,0 0 0,0 0 1,0 0-1,0 0 0,0 9 0,0-9 1,0 0-1,0 0 1,0 0-1,0 10 1,0-10-1,0 0 0,0 0 0,-5 10 0,5-10 0,0 0 0,0 12 0,0-12 0,0 12 0,0-12 0,0 14 0,0-4 0,3 1 0,-3 1 0,0 4 0,3 1 0,-3 3 0,0 0-2,5 2-10,-1 7-15,-4-8 0,7 8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5:09.086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2186 697 8,'21'-23'11,"-13"13"3,2 3-2,-1-2 4,-9 9-4,17-10 1,-17 10-2,11-6 1,-11 6-3,0 0 2,0 0-6,-9 13 0,-6-1-1,-1 8 1,-8 3-3,-6 7-1,-5 6-1,-3 5 1,-5 4-1,0 2 1,-2 0 0,1-1 1,2-2-2,5-6 2,6-6-2,5-4 1,6-8 0,4-5-1,9-6-1,7-9 0,0 0-1,0 0-3,0 0-5,13 0-4,-2 0-14,2 0-8,-13 0-1</inkml:trace>
  <inkml:trace contextRef="#ctx0" brushRef="#br0" timeOffset="593">1726 1141 22,'0'0'20,"0"0"0,0 0-6,0 0 1,0 0-3,0 0-1,4 16 0,-4-16-2,26 12-3,-7-4 2,9 4-4,3 0 0,10 3-2,3 3 0,5-1-2,1-1 1,2 2-1,0-4 0,-2 1 0,-2-2 0,-6-1 0,-5-3-1,-8-2-4,-2 3-12,-8-2-18,-9-8-2,-10 0-1</inkml:trace>
  <inkml:trace contextRef="#ctx0" brushRef="#br0" timeOffset="1135">2221 582 2,'0'0'29,"0"0"-7,0 0-6,0 0-4,11 8 1,0-4-1,8 6-1,3-3 1,10 7-3,3-2 0,10 5-3,-1-2 0,10 3-2,0-5-2,4 4 0,-4-5 0,1-1-1,-5-1-1,-4-1 1,-5-2-1,-7-1 0,-9 0 0,-4-2 1,-8-1-1,-3 1 1,-10-4 0,0 0 0,0 0-1,-11 10 1,-1-6-1,-3 1 0,-4 2 0,-3 3 0,-3 3-1,-5 4 1,-2 3-1,-5 5 1,-4 6 0,-2 4 0,-5 4 0,-3 4 0,-2 1 0,0 3 0,1 1 0,3-2 0,5-4 0,5-5 0,8-6 0,7-6-2,7-5-1,6-12-5,11-8-20,0 0-11,21-13-1,2-8 0</inkml:trace>
  <inkml:trace contextRef="#ctx0" brushRef="#br0" timeOffset="1857">3006 811 26,'0'0'34,"0"0"-10,0 0-5,0 0-3,0 11-1,-3 0-2,8 12-4,-5 3-2,9 13 0,-6 8-3,3 9 0,-3 5 0,-3 9-2,0 0-1,3 4-1,-6-2 1,0-7-2,0-10-1,-2-9-4,5-5-8,-6-13-22,3-12-5,3-16-2,-12 0 2</inkml:trace>
  <inkml:trace contextRef="#ctx0" brushRef="#br0" timeOffset="2263">2358 1337 2,'0'-10'37,"0"10"0,0 0 0,0 0-15,0 0-10,3 14-3,1 9-3,0 4-1,2 12 0,-2 5-2,3 9 2,0 3-4,0 3 1,-1-3-1,-1-4-2,1-5-1,-6-11-3,10-2-6,-13-15-15,3-6-15,0-13 0,0 0 0</inkml:trace>
  <inkml:trace contextRef="#ctx0" brushRef="#br0" timeOffset="2707">1791 1107 23,'-13'-15'37,"-2"8"-1,6 7-16,9 0-3,-12 14-7,12 6 1,-10 6-5,7 10-3,-7 5 0,4 10-2,-1 6 0,0 5 0,0 0-1,0-1 0,0-4 0,1-6 0,1-4 0,1-8 1,-1-7-1,2-7 0,3-6 0,-4-6 0,4-13 0,0 13 0,0-13 1,0 0-1,0 0 0,0 0 1,10-5-1,-10 5 1,10-7-1,-10 7 1,17-5-1,-5 5 0,4 0 0,6 0 0,3 5 0,7 2 0,6 2 0,7 3 1,4 3-1,5 1 0,2 2 0,2 0 0,0 3 0,-2-1-1,-3-2 1,-5 0 0,-7-4 0,-6 1 0,-9-4 1,-5-1-1,-6-3-1,-5-3 1,-10-4-3,0 0-3,12 7-17,-12-7-15,0 0-2,0 0-1</inkml:trace>
  <inkml:trace contextRef="#ctx0" brushRef="#br0" timeOffset="3338">2927 1712 31,'18'-11'38,"-18"11"-1,0 0-9,9-5-15,-9 5-5,-12 9-2,-1 0-2,-2 9-1,-8 3-1,-5 5-1,-7 5-1,-4 5 0,-4 1 0,1 0-1,1-2 0,3-5-3,10-1-16,3-7-19,6-10 1,10-7-2</inkml:trace>
  <inkml:trace contextRef="#ctx0" brushRef="#br0" timeOffset="4491">593 96 6,'7'-20'27,"-13"5"-3,6 15-4,-18-13-1,1 6-5,-1 7-6,-7-6 2,-3 6-5,-6 0-1,-1 8 0,-5 1 2,-1 6-3,-2 5-1,1 6 0,0 8-1,3 6 1,-1 7-2,6 6 1,4 4-2,6 3 2,5 3-1,7 2 0,12 0 0,9-1 1,10-7-1,8-4 0,11-6 0,12-5-1,10-12 1,7-7 0,4-11 0,3-9 1,5-10-1,-1-7 1,-2-9 0,-5-7 1,-7-6 1,-4-6 0,-9-5 0,-4 0 0,-11-3 2,-8 0-2,-12-6 0,-8 2 0,-14-3-2,-12 0 0,-10 2 1,-12 2-2,-12 4 0,-7 8-1,-4 11-3,-10 6-4,3 19-20,-6 12-12,-2 9-1,2 11-2</inkml:trace>
  <inkml:trace contextRef="#ctx0" brushRef="#br0" timeOffset="5334">850 766 4,'0'0'34,"0"0"0,0 0-13,0 0-5,11 7-4,0-2-1,-1-1-5,5 6 1,2-2-2,1 3-2,2 1 0,1 1-1,-4 1-1,2-3-1,-4 2 0,-4-6-4,0 3-18,1-1-15,-12-9 2,0 0-4</inkml:trace>
  <inkml:trace contextRef="#ctx0" brushRef="#br0" timeOffset="5829">475 897 26,'0'0'28,"-23"9"-7,3 0-12,-2 8-3,-9 5-2,0 11 1,-5 4 1,1 11 0,-5 9-1,5 10 3,-4 7-3,6 7-1,0 2 0,5 4-2,3-2 1,4-4-2,6-7-1,4-9-4,11-9-8,0-11-19,0-18-4,14-10-2</inkml:trace>
  <inkml:trace contextRef="#ctx0" brushRef="#br0" timeOffset="6175">556 975 3,'16'-5'34,"-16"5"1,10 0-1,-1 5-19,-9-5-6,19 21-2,-4-2 1,7 11-2,-1 5-1,6 15-2,-1 5 0,2 11-2,-3 5 0,0 3 0,-5 1 0,-4 1-1,-2-4-1,-5-7 0,-1-3-4,-8-16-6,0-6-27,0-4 0,-9-14 0</inkml:trace>
  <inkml:trace contextRef="#ctx0" brushRef="#br0" timeOffset="6536">109 1857 12,'-27'23'32,"15"-17"0,12-6-1,-4 17-23,4-17-5,13 20 1,3-7 2,11 4-2,5-1 1,13 7 0,5-4 3,10 4-3,3-8 0,6 3 0,0-7-1,1 0-1,-8-6 0,-3-1-1,-11-4 1,-7-5-2,-8 0-5,-12-9-15,-8 2-21,-6-1 1,-7-1-3</inkml:trace>
  <inkml:trace contextRef="#ctx0" brushRef="#br0" timeOffset="8273">3997 469 6,'0'0'24,"0"0"-5,0 0 2,0 0-4,6 10-3,-6-10-2,-9 10-1,-2-4-4,2 4-2,-7 3-2,-1 1-1,-5 3-1,1 1 2,-3 0 0,1 0-3,2-1 1,2-1-1,5-2 0,0-2-4,9-1-2,5-11-6,0 0-17,8 12-5,3-19-4</inkml:trace>
  <inkml:trace contextRef="#ctx0" brushRef="#br0" timeOffset="8642">4707 76 1,'17'-24'34,"-21"12"-1,0 1-11,4 11-9,-23-18-2,9 13-1,-7-1-4,-3 6-3,-5 0 0,-3 6-1,-6 3 0,-2 4-1,-4 2 0,-1 6 0,-1 3 1,2 5 0,0 4-1,5 3 0,4 5-1,5 4 1,6 3-2,7 3 2,10 1-1,7 1 0,4-2 1,11 0-1,10-4 0,7-5 0,8-5 1,8-6-2,5-8 2,4-7-1,5-9 0,3-7 0,0-11 0,0-6 1,-4-7 0,-2-4 0,-5-6 1,-3-1 0,-7-7 0,-6 0 1,-10-7-1,-7 3 0,-11-7 0,-10 0 0,-12-3-1,-10 3 0,-12 2-2,-11 5 0,-9 10-2,-10 7-4,-1 16-7,-8 10-25,-6 12-1,2 14-1</inkml:trace>
  <inkml:trace contextRef="#ctx0" brushRef="#br0" timeOffset="9318">4434 767 7,'0'-13'35,"-12"-1"0,3 14-1,-2 3-21,-12 4-7,0 8-2,-6 10-2,-3 10 0,-5 11-1,-1 14 1,-2 9-1,0 11 2,-1 5 0,4 7-2,2 0 0,5-1 0,4-6-1,5-9 0,5-11-3,4-13-8,12-13-19,3-13-5,-3-26-1,24 0 0</inkml:trace>
  <inkml:trace contextRef="#ctx0" brushRef="#br0" timeOffset="9672">4787 820 2,'-31'0'35,"21"0"1,-2 0-2,-2-5-20,14 5-6,0 0-2,0 23-1,3-3 2,12 12-2,-2 9-1,7 11 0,-1 11 0,7 12-1,-1 3 0,1 4-1,-3-3-2,-4-3-1,1-1-5,-12-13-11,-3-5-22,-5-4 0,-6-9-1</inkml:trace>
  <inkml:trace contextRef="#ctx0" brushRef="#br0" timeOffset="10018">4045 1764 16,'-19'22'29,"23"-9"2,-1 0-12,12-2-15,14 2 2,10-2 1,17 3 2,8-7 1,16 3-2,4-10 2,12 0-3,-1-11-2,1-2-4,-6-1-8,-15-4-21,-9-5-9,-11 2-4,-27-6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5:22.435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708 180 4,'-15'0'22,"-6"0"-1,7-4 0,-1 4-4,-6 0-3,2 4-1,-6-4-3,2 5 0,-6-5-4,2 10-1,-5-5 1,3 7-2,-3-3-1,2 6 0,2-2-1,0 4 0,2 1 0,3 3 0,3 0-1,4 3-1,4 4 1,3 3-1,9 2 0,3 0-1,4 3 1,7 0-2,5 0 2,3 1-1,3-3 1,6-2-1,0-2 1,4-5 0,3-2 0,1-3 0,5-6 0,-1-3 0,3-7-1,-1-4 2,1-4-1,-2-4 0,1-4-1,-1-6 1,-3-4 0,-3-2 0,-2-4 1,-4-1-1,-5-1 0,-4-2 1,-7-2 0,-5 0 0,-8-3 0,-3 1 0,-11-1 0,-5 0 1,-5-1-2,-7 1 2,-5 2-2,-4 3 1,-5 4-1,-3 4-1,-4 6 0,-1 3 0,1 9-4,-2 0-2,7 13-4,-4 1-24,8 4-4,7 5-1</inkml:trace>
  <inkml:trace contextRef="#ctx0" brushRef="#br0" timeOffset="1150">468 0 13,'0'0'18,"0"0"-2,0 0-1,0 0-2,4 12-1,-4-12-2,5 14-1,-5-14 0,7 21-2,-3-10 0,1 6-3,-2-1-1,2 1 0,-2 2-1,2-2-1,-2-1 0,1 0-1,-1-2-1,-3-14-3,7 18-15,-7-18-15,0 0-3,5 12 1</inkml:trace>
  <inkml:trace contextRef="#ctx0" brushRef="#br0" timeOffset="1873">442 757 20,'-16'-9'27,"16"9"-5,-14 0-5,2 0-3,1 7-1,-6-7-2,2 8-2,-7-1-3,-2 7 2,-5-3-3,2 7-1,-2-1-1,1 4 0,-2 0 0,5 0-1,0-2-1,6-1 0,3-1-1,3-1 0,4-1 0,3-2-1,6 1-1,-3-5-1,7 3-4,-4-12-11,10 6-17,2-3-4,1-6-1</inkml:trace>
  <inkml:trace contextRef="#ctx0" brushRef="#br0" timeOffset="2489">993 761 6,'0'0'18,"0"0"1,0 0 1,0 0-6,0 0 2,0 0-5,0 0-1,0 0 0,0 0-2,8 13-1,1-2 1,1 0-3,5 6 1,1-1-2,5 4 0,1 1 0,3 7-1,-1-2-1,2 4 0,-2 2 1,1-2-2,-3-1 0,-1 0 0,-6-3 0,1-2-1,-4-4 1,-2-4-1,-1-5 0,-9-11 0,10 14 0,-10-14 0,0 0-1,0 0-1,6 9-3,-6-9-3,0 0-25,0-12-8,-4 2-2,4-6-1</inkml:trace>
  <inkml:trace contextRef="#ctx0" brushRef="#br0" timeOffset="3887">123 948 4,'-11'0'13,"11"0"0,-4 10-3,4-10-2,-7 15 2,7-15-3,-8 21 0,2-9-3,0 5 1,-1-2 1,1 2-2,-3 2-1,3 2 0,-4-2 1,4 2-1,-3-3 0,5 1-1,-2-3 0,1 0-1,0-2 0,2-3-1,3-1 1,0-10-1,-6 13 0,6-13 0,0 0 0,0 0 0,0 0 0,0 0-1,0 0 1,0 0-1,0 0-1,8-10-5,-8 10-9,0 0-13,8-17-5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32.860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705 7 7,'-56'-8'19,"24"8"-3,-4 0-1,-3 8-2,1 5-3,-4 2 0,2 8-3,-2 4 0,2 10-1,-3 2-2,5 8 0,1 2 2,4 7-1,4 2-2,6 3-1,4 0 0,10 2-1,5 0 1,8-1-2,8-2 0,9-3 1,5-4-1,7-5 0,7-7 0,6-7 0,8-7 1,5-8-1,5-11 0,3-8 1,1-5-1,4-9 1,-3-8-1,-2-8 0,-3-5 2,-5-6-2,-7-4 2,-4-1-1,-7-4 1,-7 0 0,-9-3-1,-7 2 2,-13-4-2,-9 1 1,-15-4 0,-9-2-1,-14 0-1,-10-1 0,-11 9-1,-10 3-3,-3 16-3,-9 8-16,0 15-14,4 18-2,-1 12 0</inkml:trace>
  <inkml:trace contextRef="#ctx0" brushRef="#br0" timeOffset="826">1172 763 13,'0'0'27,"-6"-12"-3,6 12-4,0 0-5,10 0-2,-10 0-4,15 0-1,-5 0-4,5 7-1,1-5-1,1 4 0,2-2-2,0 2 1,-2-2-1,0 0 0,-3 3-5,-5-3-14,-9-4-14,12 11-3,-12-11 1</inkml:trace>
  <inkml:trace contextRef="#ctx0" brushRef="#br0" timeOffset="1857">433 1119 2,'-12'-5'18,"2"5"1,10 0-2,-17 8-4,4-3-1,3 6-2,-7-2-2,4 7 0,-6-1-1,1 7-2,-1 2 3,0 8-4,-3 3-1,3 10 1,-3 10-1,4 7 1,-2 8-1,4 9-1,-1 3 0,2 3 0,1 1-1,0-3 0,2-6 0,0-5-2,3-10-1,0-10-2,6-4-13,-4-14-19,4-14 1,3-8-3</inkml:trace>
  <inkml:trace contextRef="#ctx0" brushRef="#br0" timeOffset="2315">570 1181 27,'0'0'34,"0"0"-5,0 0-19,7-11 0,3 11-3,-10 0 3,23 9-3,-9 0-1,9 8 1,0 2-2,7 8 0,2 6-2,6 7 1,1 7-2,3 8-1,-4 4 1,0 6-1,-4 5-1,-3 4 1,-6-2-1,-5 3 0,-6-4 1,-5-3-1,-4-3-1,-5-5 1,0-7-3,-5-10-3,0-2-11,-2-9-21,-6-12 1,-1-6-3</inkml:trace>
  <inkml:trace contextRef="#ctx0" brushRef="#br0" timeOffset="2744">30 2279 8,'-17'5'34,"-2"5"-1,19-10 1,0 0-25,0 0-2,11 9-2,0-4-1,10 6-1,4 3 1,12 5 0,6 2 1,13 5-3,8-1 0,11 0 0,6-4-1,5-4 0,8-9 0,-1-8 0,1-3 0,-4-9 0,-9-7-1,-8-4 1,-11-2-2,-14-1-3,-9 2-11,-16 1-21,-12-2 0,-11 8-4</inkml:trace>
  <inkml:trace contextRef="#ctx0" brushRef="#br0" timeOffset="3970">2462 1403 4,'-22'-21'19,"6"9"0,-1 5-1,-5-2-4,2 6-1,-8-2-3,2 5-1,-7 6-2,1 3-1,-5 3 2,2 5-3,-2 2-1,1 6 0,1 3-1,2 6 2,4 3-3,1 2 0,7 1-1,4 1 0,7 4-1,6 1 1,8-3-1,8 1 0,8 0 1,7-2-1,6 0-1,8-2 2,4-2-1,6-3 0,2-4 0,6-3 0,2-6 0,2-7 1,3-7-1,-1-8 0,-2-9 0,-3-9 0,-2-6 0,-4-6 1,-6-7-1,-5-2 0,-8-5 1,-7 0-1,-7-3 1,-6 1 0,-10-4-1,-8-1 1,-8-1 0,-8 0-1,-9 0 0,-6 2 0,-7 4 1,-8 3-2,-5 10 0,-8 4-1,-3 13-3,-3 4-7,3 17-14,-1 7-11,-2 6-2,7 9 0</inkml:trace>
  <inkml:trace contextRef="#ctx0" brushRef="#br0" timeOffset="4751">2453 1118 6,'15'-24'18,"-11"11"-2,0 2 0,-4-1-1,0 12 0,0-14-3,0 14 1,0 0-3,0 0 1,0 0-5,0 0-1,0 0 1,5 18-4,-5-1-1,6 2-1,-6 3 1,8 2-1,-5 0 0,1-2-1,-1-1-6,-3-2-22,-3-6-6,3 0-3,-12-3-1</inkml:trace>
  <inkml:trace contextRef="#ctx0" brushRef="#br0" timeOffset="5662">2324 2201 6,'0'0'31,"0"0"-10,-13-11-5,13 11 0,-16 0-6,16 0 1,-21 3-3,7 6 2,-5-1-5,2 9-1,-5 3-1,1 7 1,-3 7-1,2 7-2,-1 6 1,2 6-1,0 6 0,2 1-1,3 1 1,1-1-1,3-5 0,2-7 0,4-4-2,0-11-2,6-4-8,-6-10-11,6-6-13,0-13-1,0 0 0</inkml:trace>
  <inkml:trace contextRef="#ctx0" brushRef="#br0" timeOffset="6105">2531 2256 3,'9'-14'37,"-9"14"-1,11-9 2,-11 9-21,11-10-9,0 5 1,9 9-2,0 1-2,8 12-1,0 5-1,6 13 0,0 8-1,1 9-1,-2 5 1,-3 7-2,-4 0 1,-5 0-1,-7-4 1,-4-7-2,-7-4-2,-6-11-1,3-2-4,-15-15-11,4-3-19,-4-7-1,-4-7-2</inkml:trace>
  <inkml:trace contextRef="#ctx0" brushRef="#br0" timeOffset="6504">2004 2874 34,'-13'0'31,"-1"7"0,14-7-23,0 0-2,3 15-2,9-2-1,0 4 1,8 5 0,4 4 0,8 5-1,3 1-1,10 1 0,4-4 0,6-1-2,5-7 2,5-6-2,4-9 1,-1-6 0,2-14-1,0-4 3,-7-9-1,-2-4 0,-10-2-2,-6-1 1,-11 3-2,-9-1-6,-8 11-6,-11 3-21,-9 4-1,3 14-5</inkml:trace>
  <inkml:trace contextRef="#ctx0" brushRef="#br0" timeOffset="8339">3566 616 14,'0'0'22,"0"0"-2,0 0-2,17 0-1,-17 0-4,25-6-1,-8 1 0,8 5-5,1-9 0,7 6 0,-2-3-3,4 2-1,-1-2 0,0 2-1,-5-1-1,-1 2 0,-7 0 0,-2 3-1,-5-3-3,-14 3-3,15-3-14,-15 3-18,0 0-1,0 0-1</inkml:trace>
  <inkml:trace contextRef="#ctx0" brushRef="#br0" timeOffset="8782">4286 166 27,'-39'13'20,"19"-4"-2,-5 2-4,-3 2-3,2 8-3,-5 0 0,3 8-1,-3 1-3,5 8 3,-2 1-2,4 7-2,2 1 1,4 3-2,5 2 0,6 1-1,7-1 0,0 0-1,13-4 1,5-5-1,5-6 0,7-4 2,8-8 0,7-8-1,3-6-1,7-8 1,5-7 0,6-7-1,3-8 1,0-5-1,-3-6-1,0-5 1,-7-2 0,-4-3-1,-11-3 2,-8 1-2,-13-4 2,-8 1 0,-9-2-1,-10 2 2,-12-3-1,-8 0 0,-14-2 0,-14 4 0,-10 4 0,-7 7-1,-5 10-1,-9 5-5,4 20-12,-1 11-20,-3 10 1,11 14-4</inkml:trace>
  <inkml:trace contextRef="#ctx0" brushRef="#br0" timeOffset="9669">4193 1154 7,'9'-21'33,"-9"21"1,-3-13-17,-3 4-4,6 9-3,-24 0-2,9 3-1,-7 7-3,2 8-1,-5 5 0,1 8 0,-7 9 0,3 11-1,-5 7 0,-1 12 0,-3 4 0,-2 10-1,-3 6 0,3 4 0,-1 2 0,4 0-2,4-4 0,4-9-3,10-6-7,1-17-7,11-12-18,6-13-2,4-23 0</inkml:trace>
  <inkml:trace contextRef="#ctx0" brushRef="#br0" timeOffset="10060">4283 1162 4,'-5'-11'33,"5"11"1,0-10-18,0 0-5,0 10 2,13-13-3,1 13-1,2-3-3,6 11-2,2 6 1,5 8-1,2 10-1,3 10-2,-1 9 1,1 11-1,-4 6 0,-2 5 0,-5 3 1,-4 3-1,-6-4-1,-2-1 0,-6-5 0,-5-7 0,0-8-2,-4-9-1,4-3-5,-10-13-16,1-7-14,4-4-3,-5-10 3</inkml:trace>
  <inkml:trace contextRef="#ctx0" brushRef="#br0" timeOffset="10519">3573 2290 10,'-15'-12'32,"6"-7"0,9 10-16,8 6-8,4 0-1,7 8 0,6 4-3,7 8 1,5 2 1,9 6-4,3 1 1,7 1-2,3-3 1,6-1-1,1-7 1,3-7 0,-2-9 0,2-5-1,-1-10 3,1-6-1,-5-9-1,-5-3 1,-9-5-2,-2 0 1,-9 0 0,-6 4-1,-11 3 0,-5 4 0,-7 5-1,-5 5-3,-5 17-8,0-14-27,0 14-1,-16-7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46.289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246 832 15,'-32'-8'13,"15"3"-1,-1-1 0,-1-3-2,3-1-2,-3-3-1,2-1 1,-1-5-1,1 2-2,-1-4 2,5-2-1,-2-4-1,5 2-1,1-6 2,4 1-1,1-4-3,4 0 0,7-3 1,0 0-2,4-1 0,5 2 0,1-1 1,5 3-1,3 0 3,2 1-3,3 0 1,3 4-1,2 1-1,1 3 1,1 3-2,1 1 2,0 2-2,1 6 2,-2 2-2,1 3 1,-3 2 0,2 2 0,-1 4 0,0 0 0,-1 0 0,-1 6 1,-1-1-1,0 3 0,1 0 1,-1 2-1,1 2 1,0 1-2,-3 3 2,-2 2-1,-1 1 1,-1 1-2,-4 2 1,-2 1 0,-2 0 0,-4 3 0,1-2 1,-4 1-1,0 1 0,-3-2 0,-2 4 1,-1 1-1,-3 0 0,-3 0 0,0-1 0,-3 2 0,-4-1 0,-1 1 0,-4-2 0,1-2 0,-6 1 1,2 0-1,-4-1 0,-1 0 0,-2-2 1,-4 1-1,-1-1 0,-2 0 1,-3-2-1,0-1 0,-4 1 0,1-3 0,-1 1 1,-1-3-1,1 0 0,0-2 0,2-2 1,-2-1-1,1-6 0,3 1 1,3-3-1,2-1 0,3-3 0,3 0 1,5 0-1,4-3-1,12 3 0,-13-7-5,13 7-11,0 0-21,7-13 1,-7 13-4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47.846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71 38 3,'-7'-11'19,"7"11"-1,-6-13-1,6 13-4,-3-9-2,3 9-1,0 0-3,0 0 0,0 0-1,0 0-3,-11-5 0,11 5-1,0 0 1,-12 15-1,12-15-1,-11 18-1,5-9 2,1 5 0,1-1-1,1 1 0,0 1 0,3 1 0,0 0 0,6 0-1,0 2 1,3 0-1,0 0 1,5-1-1,0 0 1,3-1 0,2 0-1,0-1 1,2-1-1,0-1 1,4-3 0,1 0 0,-2-5 0,3 1-1,-1-6 4,1 0-3,-3 0 0,1-6 0,-6 2 0,-1-2 0,-4-1-1,-2 2 1,-2-1 0,-10 6-1,12-9 0,-12 9-2,0 0-3,5-12-5,-5 12-12,0 0-12,0 0-4,0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49.027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94 2,'0'0'2,"0"0"2,0 0 0,0 0 0,0 0 2,0 0-1,0 0 2,0 0-3,0 0 0,0 0 1,0 0-1,0 0-1,0 0 1,9 9 0,-9-9-1,9 13 1,-9-13 0,13 14-1,-4-4 1,3-4 0,1 2-1,3-2 1,2 0-2,3 1 1,-2-1-2,5 1 1,-1 0-1,0-2 0,1 0 1,-2-1-1,0 1 0,-6-5 1,3 4 0,-4-4 1,-1 0-1,0-7 1,-2 3-1,0-3 3,1 0-2,-1-3-1,0-1-1,-2-1 1,1-1-1,-3-2 0,1 1 0,-2-2-1,-1 0 1,0 1-1,0 0 1,-3 3-1,-3 0 0,3 2 0,-3-1-2,0 11-3,0 0-11,-13-12-18,13 12-2,-18 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0.118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0-1 12,'0'0'11,"0"0"1,0 0-4,0 0 0,0 0-3,5 11 0,-5-11-2,11 18-1,-4-8 2,4 5-2,0-1 1,4 1 1,0-2-2,1 2 2,2-3-2,2-1-1,3 0 2,1-4-2,3-1 0,1-2 1,0-4-1,2 0 0,-2-6 1,1 1-1,-5-2 2,1-1-1,-6 1-1,-1 1 2,-5-2 0,-1 4-1,-12 4 1,15-9-1,-15 9 1,0 0 0,8-13 0,-8 13-2,0-9-1,0 9-2,-4-9-4,4 9-3,-3-10-8,3 10-17,0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06:47:00.60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216 55 16,'-7'-18'36,"2"9"-8,5 9-3,-3-17-2,3 17-8,0-13 0,0 13-6,0 0-1,6 9-1,-6 4-2,0 12-2,-6 8 0,0 11 1,-4 10-3,-3 8 2,-4 3-2,-3 3 0,-1-2 0,-1-3 0,0-6-1,2-9 0,2-10-1,3-9-2,4-9-2,3-14-4,8-6-9,0-11-16,7-9-8,8-11-2,7-7 2</inkml:trace>
  <inkml:trace contextRef="#ctx0" brushRef="#br0" timeOffset="325">546 69 2,'40'-27'38,"-29"19"-1,-11 8 1,7 0-18,-15 0-5,1 11-5,-11-3-2,3 6-3,-9 2-1,0 8 1,-4 4-2,1 8 0,0 3-1,3 7 0,5 3-1,4 2 0,5 0 0,10-4-1,6-4 1,8-8-1,10-8 1,6-8 0,6-9-1,6-10 0,4-9 1,-1-7-1,0-5 0,-3-6 1,-5-3 0,-6-3 0,-9-6 0,-6 0 1,-11-4-1,-5-1 0,-11 1 0,-6 3 0,-7 3-1,-6 6-1,-3 10-1,-4 2-6,5 12-30,-5 3-4,5 4-1,3-7-1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0.770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 2 3,'-12'-5'7,"12"5"-1,0 0-2,-10 0 0,10 0 2,0 0 0,-11 10-1,11-10 1,-7 9 1,7-9 1,0 0-2,-12 13 0,12-13 0,-6 10-1,6-10 0,0 12-2,0-12 0,0 15-1,7-6 0,-7-9 2,12 19-3,-5-8 1,1 2-2,1-1 2,1 0-2,2 0 1,1 0-1,1-1 0,2-1 0,0-4 1,4 0-1,1-2 1,1-4 0,2 0 0,0 0 0,1-7-1,0 2 1,-2 0 0,-1 0 0,-3-1-1,-1 1 1,-3 1 1,-3 1-2,-3-1 1,-9 4 1,16-9-2,-16 9 3,10-9-3,-10 9-3,9-8-5,-9 8-14,0 0-10,0 0-3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1.470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0 2,'6'14'12,"-2"-4"-2,2 3 2,3 3-5,-1-2 2,3 2-1,4-1-3,1 0 0,3-2-1,3-2-1,5-3 1,2-2-1,2-3 0,4-3 1,-4 0-1,4-4 1,-5-3 1,1 1-1,-6-5 1,-1 2-1,-5-3-1,-3 0 0,-3 0-7,-6-2-17,-7-3-12,0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2.425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-2 1 1,'0'-10'21,"0"10"-1,0 0-2,0 0-5,0 0-2,0 0-3,0 13-3,3-2-1,1 8 0,1 2 0,-1 6-2,3 5 0,1 5 1,-1-1-2,2 2 1,2-4 0,-2-1-1,-1-2-1,-1-3 2,0-6-2,-2-5 0,-1-1 0,-4-5-2,5-1-3,-5-10-3,0 0-16,0 0-9,0 0-2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2.831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 3 3,'-14'-6'17,"14"6"1,0 0-3,0 0-2,-4 9-3,4-9 1,0 21-3,-4-7-2,4 9 0,0 3 0,0 6-3,0 0 0,0 4 0,0 1-1,0 1-1,0-4 1,0-1-2,4-4 0,-4-4 0,0-4-3,0-6-4,0 0-10,0-3-12,0-12-5,0 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3.207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16-7 14,'11'-5'23,"-11"5"-4,0 0-3,0 0-4,0 20-3,0-7-3,0 8 1,0 2-1,0 11-1,0-1 2,0 6-3,0-1-1,-3 2 0,0-3-2,-1-2 0,-1-5-1,0-5-1,2-5-2,-2-8-7,5-2-13,0-10-11,0 0-1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3.726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 6 7,'-13'-8'15,"13"8"-2,0 0-6,0 0 2,-6 12-3,6-12-1,0 15-1,0-4 1,0 1-2,5 2 0,-2 2 3,1 0-3,0-2-1,2 2 2,0-3-2,3 3 0,-2-4 1,4-1-1,-4-2 1,5-1-1,-3-2 1,2 0-1,1-6 0,-1 4 0,0-4 1,0-4 0,-1 0 1,1 0 0,0-2-2,-1 1 0,-10 5 0,15-10 0,-15 10-1,14-11 1,-14 11-1,0 0 0,8-11-1,-8 11 1,0 0 1,0 0-2,6-9 2,-6 9-2,0 0 1,0 0-1,0 0 0,0 0 0,0 0 0,0 0 0,0 0 0,0 0 0,0 0 0,0 0-1,0 11 1,0-11 0,0 13 0,0-13-2,3 16 2,1-7 0,1 0 0,1 1 0,-6-10 0,16 15 0,-7-9 2,1-1-2,0-1 0,2-4 1,0 0-1,-2 0 1,2-4-1,1 0 1,-2-1 0,0 0 1,0-2-1,-2 1 1,-9 6 0,14-15 0,-14 15 1,10-14-1,-10 14 0,3-14-1,-3 14 1,0-13-1,0 13-1,0-9 1,0 9-3,0 0-6,-3-10-29,3 10-2,0 0-2,0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5.049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54 31,'0'0'38,"0"0"-14,10 0-3,7 3-2,-3-11-5,13 5-4,-3-7-3,10 5-1,-1-1-2,4 0-1,-3 1-2,-2 1 1,-3 1-2,-5 3 1,-4 3-2,-7-3-2,-1 3-3,-12-3-7,0 0-24,0 0-3,3-13-1,-3 13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5.546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0 133 34,'29'-8'36,"-15"-2"-5,4-6-15,9 4 0,-5-6-9,7 4 0,-4 0-5,-1 3 0,-4 2-3,-6 0-4,1 5-16,-2 0-16,-13 4 1,4-9-3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6.147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0 136 10,'0'0'34,"0"0"3,0 0-19,0 0-3,0-10 0,0 10-6,7-16 0,-7 16-3,7-24-5,-7 5-6,7-4-32,-2 3-1,-5-4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7.125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140 206 16,'-7'-16'26,"0"6"-2,7 10-4,-11-15-5,1 1-1,5 4-1,-7-7-5,3 3-1,-2-6-1,1 4-2,-2-2-2,2 1 0,-1 2-2,1 2 0,10 13-3,-15-16-6,15 16-18,0 0-10,0 0-1,-9 15-2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06:47:24.75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-4 2343 1,'-7'0'21,"7"0"-2,0 0 0,-9-4-6,9 4-1,0 0-3,0 0-2,0 0-1,0 0 0,0 0-4,0 0 0,0 0-1,0 0-1,0 0 0,0 0 0,0 0 0,7-3 1,-7 3-1,18-5 2,-4 0-1,7-1 2,4-4-1,6 0 0,4-3 0,8-3 0,3-1 0,6-1-1,4-4 1,5 1-1,2-3 1,2 3-1,4-3 2,0 3-1,0-2 0,-1 0-1,0 0 1,-2 3-1,-2 0 0,-3 2 0,-1 0 0,-3 2 0,-2-1 0,-1 7 0,-6-2 0,-4 2 0,-4 0 0,-2 1 1,-7 0-1,-5 3 0,-5 0-1,-4 1 1,-4 2 0,-2 1-1,-4 2 0,-7 0 0,0 0 0,0 0 0,8 0-2,-8 0-2,0 0-9,0 0-25,0 0 0,0 0-1</inkml:trace>
  <inkml:trace contextRef="#ctx0" brushRef="#br0" timeOffset="1331">1525 1858 6,'0'0'12,"6"-7"1,-6 7-5,0 0 0,0 0-2,0 12-1,0-12-1,4 17 2,-4-7-2,5 4 1,-3 5 1,2 0-2,-2 2 0,3 5 0,-1-1-1,0 4 0,-1 1 0,1 5 0,-1-2 0,1 7-1,-1-1 0,2 2 0,0 3-1,1 0 1,0 2 1,2 1-1,1-2-1,1 2 1,1 0-1,1 1 0,1 0 0,0 1-1,2 2 1,2-3 0,2 2 0,2-2 0,1 0 0,2 0 0,2 0 0,3 0 0,0 1 0,3 0 0,1 2 0,1-1 0,0-2-1,3 0 1,2-1 1,0-2 0,3-3-1,3-1 0,0-5 0,2 0 0,5-2 0,1-1-1,-1-4 1,3 1-1,0 0 0,1-1 0,1 1 0,2-2 1,-3-2-1,2 0 0,3 0 0,1-1 1,0-2-1,2-2 0,3 0 0,2 0 1,1-1 0,5 0 0,-1-3 0,4 1 0,4-1 0,3-2-1,4-3 1,1-4-1,4 0 1,4-4-1,4 0 1,2-4-1,1 0 1,3-4-1,1-1 1,2-2-1,1 0 1,1-4 0,2 1-2,0-6 2,3 0-1,0-2 0,2-2 0,2-1 1,1-2-1,1 1 0,-1-3 0,2-1 0,0 0 1,1-1-1,-3-3 1,2-2-1,-3-1 1,1-1-1,-3-1 0,-1 0 1,-1 0-1,-3-3 1,-3 1-1,-2 1 1,-3 1-2,-1-3 2,-4-1-1,-2-2 0,-1 0 0,-3-1 0,0-2 1,-1-1-1,-2-1-1,-3 1 1,-3-2 0,1 1 0,-3-1 0,-1-1 0,-3-3 0,-1 0 0,-5-2 0,-2-2 0,-2-2 1,-3-1-1,-3-3 0,-4-3 0,-3 0 1,-3-2-1,-4 0 0,-3 0 1,-6-2-1,-3 0 0,-6 0 0,-4 4 0,-4-5 0,-5 1 0,-4 2 0,-4 0 0,-3 5 2,-4-2-2,-5 2 1,-3 3-1,-3 5-1,-5 0 2,-2-1-2,-4-2 1,-2 0 0,-2 2 0,-1-3-2,22 57 2,-27-60 2,27 60-2,-34-65 0,34 65 0,-42-68 1,17 34-1,-3-1 1,-2 0 0,-4-2 0,-2 1 0,-4-2 1,-3 1-1,-6-1-1,-3 2 1,-5-3 0,-4 2 0,-1 2-1,-5-1 1,-2 2 0,-4 1 0,-2 1-1,-4 1 0,-2 3 0,-5 1-1,-1 1 1,-4 3-1,-1 1 1,-1 2 0,-3 2 1,-1 2-1,-1 2 0,-1 2 1,0 0 0,-2 2 1,0 1-2,0 1 1,1 0-1,-1 4 0,1-3 0,1 1-1,-1 2 0,2-1 0,1 1 0,0-1-1,1 1 2,0-1 1,-1 1-1,2 0-1,0 1 1,-1 0 1,-1 1-2,0 2 1,1-4 0,-1 4 0,-2-2 0,1 2 0,0 0 0,-3 0 0,1 0 0,-1 3 0,-2 0-1,1-1 0,1 1 1,-2-1 0,1-2-1,1 5 0,0-3 1,2 1-1,0 0 2,1-1 0,1-2-1,1 4-1,0-1 2,4 0-1,-3 1 0,3 1 1,0 1-2,1 2 1,0 0 0,0 2 1,2 3-1,0 0 1,2 2-1,-1 4 1,0 0-1,4 4 0,0 1 0,3 2 0,1 2-1,4 0 1,3 2 0,2 2-1,6-2 1,4 2 1,3 0-1,7 1 1,2 0-1,5 2 0,4-2 0,4 0 0,20-11-1,-40 46 0,17-1 1,12-7-1,10-5 0,6-2 1,5-7-1,4-7 1,2-12-1,0-3 1,0-4 0,0-1 0,0-4 0,0-1 0,2-2 0,-2-1 0,3 0 0,0-2 0,1 0 0,-4-9 0,6 12 0,-6-12 0,6 9 0,-6-9 1,0 0-1,7 10 0,-7-10 0,4 8 0,-4-8 0,6 9 0,-6-9 0,6 12 0,-6-12 0,7 10 0,-7-10 0,5 9 0,-5-9 0,4 8 0,-4-8 0,5 7-1,-5-7 1,0 0-1,5 10 2,-5-10-1,0 0 1,6 9-2,-6-9 2,0 0-1,0 0 1,5 8-1,-5-8 0,0 0 0,6 9 0,-6-9 0,5 7 0,-5-7 0,7 9 0,-7-9 0,0 0-1,7 7-2,-7-7-9,0 0-24,0 0-4,4-11 0,-4-7-4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7.628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439 141 10,'-3'-11'32,"-7"7"-9,1-3-5,-7-3-5,0 2-2,-9-5-2,1 3 0,-8-5-3,-1 6-1,-5-6-2,2 4 0,-3 1-2,2 2 1,4 3-7,1-3-4,9 8-17,7 0-9,-1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8.155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493 0 7,'0'0'27,"0"0"-4,0 0-1,-14-3-4,14 3-3,-14 0-2,14 0-3,-25 3-4,9 2 2,-9-2-4,-2 5-2,-6-3 1,-2 4-1,-3-3 0,0 4-1,-3-3 1,3 3-1,3-4 0,4 2-1,5-2 0,4-1 0,4 3-3,2-8-7,16 0-28,0 0 1,-11 11-3,11-11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06:28.98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42 2000 15,'-42'-11'28,"42"11"2,0 0-19,0 0-2,0 0-2,0 0-1,53 84-3,20-36 0,22 16-1,16 0 0,16 14-1,1-5 0,0 1-1,-22-19 1,-20-11-1,-25-6 3,-9-12-3,-19-7 3,-18-14 0,-15-5-1,0 0 0,-30-25-1,-16-3 2,-9-8-2,-23-11 1,32 19-1,-8 0 0,-7-9 0,-7 0-1,3-1 1,-4 3 1,2-5 2,-1 4-2,6 3 0,2 1-1,4-1 0,2 0 1,12 5 0,42 28 0,-63-52-1,63 52 2,-5-67-2,65 46 1,35 6 1,24 2-1,13-3 0,13 2-1,-5 3 0,-8 4-1,-29-3 0,-19 4 1,-13 3-2,-16 3-2,-17 3-7,-7 5-25,-16 6-4,-20 1-2,-17 6 2</inkml:trace>
  <inkml:trace contextRef="#ctx0" brushRef="#br0" timeOffset="797">496 735 16,'-53'-7'38,"53"7"1,0 0-1,-55 19-28,55-19 2,0 0-4,-56 49-2,56-49-2,-33 55-1,33-55-1,-12 81-1,12-81 2,5 55-3,10 36 0,11-4-2,13-11 1,11-11 0,8-19 0,2-24 1,-8-30-2,-11-27 3,-2-10-1,-3-7 1,-3-4-1,-2 0 1,-3 4-1,-1 5 1,-2 9 0,-2 8 2,-1 12-2,-2 13 1,-1 13 0,-1 13 0,0 12 0,-1 8-1,-1 10 1,-1 5-1,-3 2 0,-2-2-1,-2-4 1,-4-7-2,-4-7 0,4-5-7,-9-17-14,5-5-14,0-11-6,0 0 0,0 0 0</inkml:trace>
  <inkml:trace contextRef="#ctx0" brushRef="#br0" timeOffset="1587">465 349 12,'-55'-4'37,"55"4"2,0 0-2,-41 0-21,41 10-5,20 8-4,13 3-1,19 9-3,19 5 0,17 0-1,8-2 0,-7-8 0,-6-1-2,-9-4 0,-10-1 0,-12-5-5,-16-8-5,-8-6-27,-14 0-2,-14-12-2,-19-7 3</inkml:trace>
  <inkml:trace contextRef="#ctx0" brushRef="#br0" timeOffset="1858">474 62 13,'-43'-36'39,"43"36"-1,-41-29-1,41 29-27,0 0-2,10 33 0,10 7-4,8 22-2,8 12-1,5 7-1,-1-1 1,-7-10 0,-8-8 1,-9-8 0,-5-9 0,-4-15 0,-1-10 0,-6-20 0,0 0 0,11-4-1,-3-16 2,7-12-2,4-8 0,9-10 0,4-3 0,5-4 0,2 2 1,2 1-1,2 3 0,-5 9 0,1 9-1,-5 5-1,-5 8 1,-5 5-1,-5 3 0,-2 8-3,-6-4-7,3 3-26,-14 5-3,6-9-1,-6 9-3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06:29.537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215 836 9,'-41'13'34,"18"-27"0,-3-19 0,2-17-26,0-10 4,0-20-6,3-8-2,4-9-9,5-7-25,8-8-4,7 7-1,3-1-1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35:01.962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53 4731 10,'0'0'21,"-46"22"-4,46-22 0,0 0-5,0 0 1,0 0-5,0 0-1,0 0-1,0 0-1,-21 43-2,21-43 2,0 0-2,0 0 0,56 52 0,-56-52 0,66 43-1,-35-1-1,72 7 0,6-2-1,9 6 1,-1-9-1,2 4 0,-9-11 0,-16-3 0,-43-16 2,-10-5 2,-10-2-3,-7-4 0,-7-4-3,-17-3-5,0-9-11,-11-7-13,-8 0-4,-6-7-1</inkml:trace>
  <inkml:trace contextRef="#ctx0" brushRef="#br0" timeOffset="444">486 4568 10,'-53'-51'29,"53"51"0,-41-23-17,41 23 1,0 0-3,0 0-2,0 0-3,0-12 0,38 39-2,15 1 2,15 12-2,7-3-1,10 9 0,0-5 0,-2 3-1,-17-12 1,-10-5 0,-12-3 0,-8-8 0,-7-3-1,-10-4-1,-9-6-6,-10-3-5,0 0-17,-13-22-5,-6 6 0,-11-9-3</inkml:trace>
  <inkml:trace contextRef="#ctx0" brushRef="#br0" timeOffset="797">526 4526 3,'-49'0'32,"49"0"-2,-45 6-3,45-6-13,0 0-2,-57 9-1,57-9-5,0 0-2,0 0 0,-43 6 1,43-6-2,0 0 1,0 0 0,42-34-2,10 17 1,14-5-1,7-5 1,8-3-2,6-4 1,6 2-2,-5 0 0,-23 6 2,-12-1 0,-8 2-1,-5 0 0,-6 4 2,-9 0-3,-8 5 0,-6 1-5,-11 15-5,0-17-16,-12 10-11,-6 2-1,-7 0-1</inkml:trace>
  <inkml:trace contextRef="#ctx0" brushRef="#br0" timeOffset="1165">651 3880 13,'0'0'35,"-59"-17"0,59 17-3,0 0-18,-47 0-7,37-8-3,14 31-1,14 2 2,21 16-4,12 0 0,17 4 0,7-1 1,6 0-1,-12-12 1,-7-7 0,-8-5-1,-8-5-5,-11-15-9,-8 0-19,-10-7-3,-12-10 0,-5-2-2</inkml:trace>
  <inkml:trace contextRef="#ctx0" brushRef="#br0" timeOffset="1504">582 3570 12,'-53'-4'30,"53"4"1,0 0-3,-43 3-22,43-3-1,0 0-1,0-13-2,22 26 1,17-4 0,16 7 0,11-8 0,14 4 0,2-3-1,3 0-1,-17-9 2,-6 0-1,-12 0-1,-5-6 2,-11 6 0,-9-8 1,-10 3-1,-11-7 1,-7 0-1,-11-10 0,-11-4 0,-15-11 0,-8-5-1,-11-8-1,-10-5-1,-8-1 0,77 56 1,-82-58-1,39 31 2,-1-1-1,44 28 2,-79-44-2,79 44 1,-70-37-1,70 37-1,-58-28-3,58 28-5,-46-18-13,46 18-18,0 0 1,0 0-2</inkml:trace>
  <inkml:trace contextRef="#ctx0" brushRef="#br0" timeOffset="1992">601 2687 22,'-47'-36'38,"47"36"-5,0 0-1,-44-15-24,44 15-4,0 0 0,0 0 0,-5 10-4,23 22-2,14 4 2,15 7 0,9-1 2,5 4-2,5-6 0,0-1 0,-13-15 2,-3-8-2,-6-4 1,-5-10 0,-6-6 0,-4-7 0,-5-6 1,-7-8 0,-3-7 0,-6-7 0,-2-3 0,-3-6 0,-3-2-1,0-4 1,-6 1-1,0-1-1,-4 2-2,1 2-4,-7-4-12,-1 4-17,-3 5-1,-7 2-1</inkml:trace>
  <inkml:trace contextRef="#ctx0" brushRef="#br0" timeOffset="2451">529 2512 7,'-53'57'31,"53"-57"1,0 0-2,-47 38-17,47-38-4,0 0 0,-41-19-5,41 19 0,-24-53-1,24 53 2,-15-78-2,12 33-3,3-3-5,0 0-11,0 1-18,8 1 1,-8 46-3</inkml:trace>
  <inkml:trace contextRef="#ctx0" brushRef="#br0" timeOffset="2707">676 2707 26,'9'11'35,"-4"-20"-1,-5-8-22,-4-17-1,0-6 2,-5-18-4,0-5-2,-1-9-15,-2-5-21,3-2-6,5 5 0,1 6-2</inkml:trace>
  <inkml:trace contextRef="#ctx0" brushRef="#br0" timeOffset="2970">683 1577 1,'0'0'35,"0"0"1,-44 0-2,44 0-21,0 0-1,-35-6-6,30 21-2,5-15-3,15 23-1,6-11-1,13 16 0,7-3 1,10 10 1,2-6 0,4 0 0,-2-1 1,-5-4 1,-6 0-2,-7-7 0,-7 0 0,-8-9 1,-7 4 0,-15-12 0,0 0-1,0 0 0,-13 0 0,-10-10 0,-5-7 0,-9-5-2,-4-5 1,-7-6 0,-4-3 0,-4-2-1,3-3 1,53 41 0,-50-39 0,50 39 1,-43-33-1,43 33 1,-34-32-2,15 8 0,12-1 0,19 12 0,10-1-1,17 14 1,9-3 0,15 3 0,0 9 2,2-4 0,-5 0 0,-1-5 0,-9 0-1,-6 0 1,-10-8 0,-11-1 0,-8-2 0,-8-2 1,-7-4-1,-12-5 1,-5 1 0,-14-9 1,-9-1-1,-8-9-1,-8-1-1,-5-4 1,-6 0-1,-2 1 0,69 44 1,-66-42-1,66 42 1,-63-40 0,63 40 1,-52-33-1,52 33-5,-48-26-10,48 26-21,0 0-3,-46-23-1,46 23-2</inkml:trace>
  <inkml:trace contextRef="#ctx0" brushRef="#br0" timeOffset="3745">687 637 9,'-25'23'36,"10"-17"3,15-6-4,0 0-17,0 0-4,-36-43-6,36 43 0,-14-50-3,14 50 0,-14-81 0,8 35-3,1-1-1,-1-5 0,0-1 0,1 3 0,1 3-2,-1-3-2,0 5-6,2 4-11,3 41-19,0-61 2,0 61-3,0 0 1</inkml:trace>
  <inkml:trace contextRef="#ctx0" brushRef="#br0" timeOffset="4023">667 202 31,'-4'27'34,"1"-13"0,0 1-20,11 6-2,3-3-1,10 6 0,5-2-5,8 7-1,13 3 1,7 4-2,6 1 1,5 6-2,0 0 2,3 3-3,-3-5 0,-4 3-1,-11-8 0,-7-4-1,-8-6 1,-7-6-1,-9-9 0,-7-7 1,-12-4-5,5-10-18,-5 0-14,-8 1-5,-1 0-2,-3 9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35:06.74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-8 6632 16,'0'14'29,"12"-9"3,-12-5-3,22-6-26,3-3-1,6-11 0,7-1 0,3-9 1,4 0 1,1-8 1,3 2-2,-4-4 0,-4 2-1,-1 2-1,-6 2-3,-2 7-11,-8 0-11,-10 2-8,-3 3 0,-11-2-1</inkml:trace>
  <inkml:trace contextRef="#ctx0" brushRef="#br0" timeOffset="241">204 5902 12,'-53'-23'32,"32"18"1,2 0-14,6-1-6,4 3-3,9 3-1,9 0-4,8 6-1,18 10-1,15 8-1,15 9 3,12 6-1,14 8-2,5 2 0,5 4 0,3-4-1,-2 0 1,-11-6-2,-8-6 1,-14-7 0,-10-5 0,-14-8 1,-9-4-1,-13-4-1,-12-9-3,-11 0-4,-5-19-20,-11 0-9,-9-4-1,-7-7-3</inkml:trace>
  <inkml:trace contextRef="#ctx0" brushRef="#br0" timeOffset="655">605 5314 24,'-29'3'32,"16"5"-14,-1 1-2,7 4-3,-3 1-4,7 7-3,3 6-2,10 7-1,6 6-1,6 5-1,11 6-1,6 5 0,7-2 0,4-1 0,6-8 0,0-8-1,-1-11 1,-2-11-2,-4-15 4,-5-8-1,-6-14 1,-8-9 0,-11-10 0,-7-10 1,-12-6-1,-5-7 1,-11-4 2,-3 1-3,-9 1 0,-3 6 0,-5 5 0,-1 12 0,-7 6 0,-1 14 0,-3 10-1,-2 13 1,-2 6-2,1 12 0,4 12-2,1 5-3,10 10-4,-1-2-10,14 2-17,6-1 0,7-6-3</inkml:trace>
  <inkml:trace contextRef="#ctx0" brushRef="#br0" timeOffset="1211">607 4756 12,'-20'-21'32,"1"10"1,10 6-17,9 5-4,0 0-1,0 0 0,0 9-6,12 4-2,6 3-2,8 3 0,7 5-1,9 2 0,6-1 0,5-2 1,0-8-1,1-6 0,-1-9 0,-3-5 1,-7-13 0,-8-9 1,-10-8-1,-9-6 3,-10-8-3,-6-5 1,-16-4-1,-9-3 0,-11-2 0,-5 1 0,-9-1-1,-4 4 1,-2 4 0,-2 9 0,2 6 0,4 8 0,6 5 0,8 10 0,8 8 0,8 6-1,12 3 0,10 11 0,9 1 0,11 7 1,10 3-2,11 4 0,6 3 1,9 2 0,7-2 0,2-2 1,1-5-1,0-4 0,-5-5 1,-5-5-1,-6-5-1,-11-7-5,-5 0-15,-12-8-15,-12-8 1,-10-3-5</inkml:trace>
  <inkml:trace contextRef="#ctx0" brushRef="#br0" timeOffset="1919">696 3759 28,'-16'0'33,"1"0"-14,15 0-3,-11 0-2,11 0-5,0 0 0,5 13-4,9 3-3,5 3-1,9 5-1,7 2 1,5 3-1,6-2 0,2 0 1,-1-5 0,-3-3-1,-5-5 1,-7-4 1,-7-5-1,-6-1 3,-10-4-2,-9 0-1,-3-11 1,-10 2-1,-9-6 0,-6-1 0,-9-6 0,-9-6-1,-5-5 1,-2-2 0,-6-4-1,1-4 0,3-1 1,2-5-1,8 0 0,6-2 0,9 1-1,8-1 0,11 3 1,11 3-1,5 3 1,10 9-1,6 5 1,4 9 0,6 8 0,1 8 0,2 10 0,1 10 0,-4 11 0,-3 9 0,-4 10 0,-4 6 1,-4 6-1,-4 0 0,-7 0 0,-5-6 0,-5-8 0,-2-9 1,-4-9-1,0-12 0,-2-7 1,2-8-2,1-6 1,3-3 1,7-5-2,3-1 1,7-4 0,6 2 1,5-6-1,6 2 2,6-2-1,4 1 1,2-5 1,5 3-1,1 0 0,-1 0 0,0 0 0,-2 4-1,-6-2 1,-4 3-1,-7 2 2,-4-1-2,-6 0 0,-5 3 0,-6 1 0,-4 2-2,0 12-12,-7-11-22,-6 11-4,-6 3-1,-9 3-2</inkml:trace>
  <inkml:trace contextRef="#ctx0" brushRef="#br0" timeOffset="3062">552 2458 15,'-34'-25'23,"15"20"-3,2 1-3,0 4-1,-3 7-4,5 6-4,-1 3-2,6 9-1,2 5-2,4 5-1,4 1-2,7 3 1,7-1-1,4-5 0,4-4 0,4-7 0,3-7 0,3-10 0,-1-10 0,4-10 1,-1-10 0,3-4-1,-2-6 1,2-2 0,0-3 0,0 4 0,3 4 0,-1 7 0,-1 7 1,-2 8-1,-2 10 1,-2 8 0,-6 7 2,-2 12-2,-9 7 1,-4 12-1,-11 3 0,0 7 0,-10 3 0,-4 1-1,-8-4 0,-2-5 0,-2-8 0,-1-10 0,0-9-2,1-13-2,6-6-5,-1-13-15,5-8-13,5-7-1,1-10-2</inkml:trace>
  <inkml:trace contextRef="#ctx0" brushRef="#br0" timeOffset="3603">596 2068 2,'-29'-19'31,"14"11"-2,15 8-14,-12 0-4,12 0-3,0 0 0,19 16-1,1-2-3,3-1 0,10 7 1,5-2 0,7 6-2,3-4 0,5 0-1,-2-5 0,2-4-1,-2-5 0,-3-6 1,-6-5 0,-5-6 1,-9-9-1,-6-8 0,-7-8 0,-7-5 0,-8-8 0,-4-4 0,-8-7-4,-5-4-6,-2-1-27,-5 8 0,-6 1-2,-2 12 0</inkml:trace>
  <inkml:trace contextRef="#ctx0" brushRef="#br0" timeOffset="3971">554 1999 4,'-42'29'33,"23"-29"0,-6-21-3,6-13-19,2-9-5,5-17-4,5-5 3,4-9-1,7 2-2,6 4-4,4 3-10,8 11-14,7 22-6,-5 16-2</inkml:trace>
  <inkml:trace contextRef="#ctx0" brushRef="#br0" timeOffset="4174">742 2190 7,'6'37'33,"-6"-37"1,-10-33-2,4-3-21,-3-17-1,2-9-4,-2-13-1,3-3-4,1-3-9,2 1-24,0-4-1,6 10 1,-3 5-2</inkml:trace>
  <inkml:trace contextRef="#ctx0" brushRef="#br0" timeOffset="4400">634 1008 24,'-13'0'36,"-2"4"-2,15-4-16,-11 0-5,11 0-4,0 0-2,0 0-1,0 0-3,0 12-2,13-4 0,2 4 0,7 0-1,4 6 1,7 1-1,3 2 1,4 1-1,3-1 1,2 1-1,1-2 0,-2-2 0,0-1 1,-1-2-1,-3-3 1,-4 0 0,-6-4-1,-5-1 1,-5-2 0,-3-1 0,-8-4 1,-9 0 0,0 0 1,8-8-1,-11-7 1,-1-2-1,-2-9-1,2-6 2,-2-8-2,1-6 0,1-3-1,1 1 1,3 0-1,0 3-2,4 9-6,-4-4-14,3 8-16,2 4-1,-5 5 0</inkml:trace>
  <inkml:trace contextRef="#ctx0" brushRef="#br0" timeOffset="4941">704 401 4,'-30'16'32,"16"-16"0,14 0-4,-14 9-19,14-9-3,0 0-2,0 0-1,20 7 3,-2-1-2,7 5 0,5 0 1,10 4 0,1 0 1,7 2-2,0-2-2,2 0 1,-5-5 0,1 1-2,-6-5 1,-4-1-1,-5-2 1,-7-3-1,-5 3-1,-5-3-3,-3 0-9,-11 0-23,0 0-1,-11-13-1,-8 0 0</inkml:trace>
  <inkml:trace contextRef="#ctx0" brushRef="#br0" timeOffset="5287">667 466 26,'-55'10'35,"25"-15"-2,4-11-12,2-1-8,0-15-5,5-2-3,0-12 2,7 1-5,-1-6 1,6 2-2,3 3 0,4 3-4,0 10-7,3 2-10,2 12-14,6 9-1,-11 10-2</inkml:trace>
  <inkml:trace contextRef="#ctx0" brushRef="#br0" timeOffset="5573">883 513 24,'15'44'37,"-15"-32"0,0-12-17,0 0-3,-11-13-3,11-4-5,-11-13-2,5-4-5,-2-10 1,3-6-2,-1-4 1,6 0-2,-3 5 1,3 3 0,4 8-1,2 5-4,4 13-18,1 6-16,-11 14 0,17-5-1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1:29.35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686 75 4,'-19'-5'22,"7"5"-3,-1 0 0,-3-3-6,1 9 1,-4-2-5,0 8 1,-5 0-4,1 9 2,-6 3-3,1 5-1,-4 4 0,0 4-1,-4 4 0,3 5 2,0 1-2,2 4 0,1 1-1,4 3-1,3 0 1,4 3-1,6-2 0,7-1 0,6 0-1,6-3 0,7-2 0,8-2 1,7-5-1,6-3 1,6-7-1,5-2 1,7-9-1,5-5 1,2-7-1,4-6 1,2-7-1,2-5 1,0-9 0,-3-6 0,-3-6 0,-3-5-1,-7-7 1,-6-5 0,-5-3-1,-7-3 1,-6-3 0,-5-3-1,-9-2 0,-5-3 1,-11-3 0,-8 1-1,-12-2 0,-9 1 1,-8 4-2,-11 9 1,-10 11 1,-9 13-3,-1 17-2,-9 12-5,7 18-22,-6 19-9,0 11-1,4 11 0</inkml:trace>
  <inkml:trace contextRef="#ctx0" brushRef="#br0" timeOffset="985">638 1284 7,'0'-13'30,"0"13"-9,-10-13-2,10 13-3,-17-4-5,17 4-3,-23 8-2,7 3 1,-6 3-2,0 9-1,-6 3-1,-1 11-1,-4 8 0,-3 6 0,-3 13 2,1 10-3,-3 9 0,-1 9 0,1 9 0,3 5-1,0 2 2,7 3-2,3-5 2,6-5-2,3-10 1,7-9 0,4-14-1,3-10 0,5-13-4,0-16-6,5-11-18,-5-18-8,14-10-3,-3-16 0</inkml:trace>
  <inkml:trace contextRef="#ctx0" brushRef="#br0" timeOffset="1541">745 1382 9,'0'-11'14,"0"11"0,0 0-4,0 0 0,0 0-2,13-9 0,-13 9 0,21 0 1,-9 0-1,7 11 0,0-2 0,9 11 0,-2 3 0,8 10-3,1 4-1,3 8 0,-1 7 0,4 5-3,-2 5 1,-1 6-1,-3 3 0,-1 4-1,-5 2 1,-1 2-1,-6-1 1,-3 0-1,-4-3 1,-1-4-1,-3-4 1,-2-7-1,-2-7 1,1-6-2,-1-7-1,-1-10-1,3-1-8,-9-15-14,0-14-11,10 13-3,-10-13 0</inkml:trace>
  <inkml:trace contextRef="#ctx0" brushRef="#br0" timeOffset="2180">320 2818 4,'-20'8'18,"11"-5"0,-1 1-2,10-4-2,-12 6-1,12-6-3,0 0-2,-12 0 1,12 0-4,0 0-1,0 0 2,13 4-2,-1 0-1,4-1 0,9 3 0,8 0 0,13 2 1,9-2 0,14 3-1,9-3-1,9-1 0,2-5-1,6 0 0,-2 0 0,-2-9 0,-8-1 0,-5-2 0,-12-4 0,-7 3-1,-10 3-1,-14-3-5,-7 10-23,-11 7-11,-17-4 1,-9 25-1</inkml:trace>
  <inkml:trace contextRef="#ctx0" brushRef="#br0" timeOffset="3541">2136 504 23,'-10'-11'24,"2"0"-2,8 11-3,-7-10-4,7 10-3,0 0 0,0 0-6,0 0-1,-10 18-2,10 5-1,4 11 2,2 14-2,0 12-1,2 15 1,1 16 0,3 14 0,3 16-1,0 10 1,2 10-1,4 5 0,-2 5 0,2 5-1,0-2 1,0-7-1,-3-10 1,-1-9-1,-4-16 1,-1-15-1,-5-18-1,-3-18-1,1-13-4,-5-26-10,0-9-13,0-13-9,-10-25-1</inkml:trace>
  <inkml:trace contextRef="#ctx0" brushRef="#br0" timeOffset="4166">1970 517 9,'7'-13'11,"3"7"3,6-1-4,5-2 2,11-2 0,10-3-4,12 0 1,14-6-1,15-1-3,11-4 0,15-3-1,10-4 1,11 1-2,4-6 1,7 3 1,-2-2 0,-2 3-2,-5 1 1,-7 6-2,-12 2 1,-8 6-1,-14 4 2,-11 5-2,-13 4-1,-11 5-1,-12 0 1,-8 4-1,-8 1 0,-9 1 1,-6 0 0,-13-6 1,12 12-1,-12-12 1,3 15-1,-3-6 1,0-9-1,0 21 0,-3-6 0,3 8 0,0 4-1,5 10 1,-1 10-1,4 10 0,2 14 1,3 13-1,2 13 1,1 9-1,2 11 1,-1 12 0,2 5 0,-1 6 0,-3 3 0,-1-3-1,-1-4 2,-2-2-2,0-12 1,0-10-1,-4-14 1,2-12-1,0-16 0,0-14-2,-2-9-1,-4-19-6,7-4-18,-5-13-12,-5-11 0,0 0-3</inkml:trace>
  <inkml:trace contextRef="#ctx0" brushRef="#br0" timeOffset="5076">2406 2888 7,'0'0'16,"17"0"0,3 0-2,10-5 1,8-3-3,14-1-1,13-7-3,16-1-1,13-8 0,15-2-3,6-9 0,12 0-1,4-8 0,4 3-1,-2-5 1,0 3 1,-6-1-2,-2 6 1,-10 4-1,-10 6 3,-9 6-3,-12 4 0,-11 5-2,-15 7-1,-16 6 1,-11 0-1,-12 0-2,-19 0-9,0 0-23,-10 4-1,-9-9 0</inkml:trace>
  <inkml:trace contextRef="#ctx0" brushRef="#br0" timeOffset="6526">2418 929 3,'-10'3'10,"10"-3"-4,-12 3 2,12-3-1,0 0-2,0 0-1,0 0 2,13 4-1,-2-4 1,9 0-1,5 0 1,7-7-1,9 1 2,6-3-2,10-1 0,4-5-1,9 0 0,1-3 0,3-1 0,3-3-1,4 3-1,-5 0 0,0-1 0,-6 2 1,-2 2-2,-8 2 1,-7 1-1,-9 3 1,-8 3-1,-10 0 1,-4 4-1,-11-1 0,-11 4 0,0 0-1,0 0-3,0 0-9,0 0-10,-20-10-12,20 10-1</inkml:trace>
  <inkml:trace contextRef="#ctx0" brushRef="#br0" timeOffset="7234">3720 542 7,'0'0'10,"0"0"3,0 11-4,0-11 0,3 14 0,-3-3 0,3 3-2,-3 3 0,4 2-1,-4 2-1,6 4-2,-6-1-1,6 0 0,-3 0 0,2-3-1,-2-3-1,0-1 2,-3-2-4,0-15 0,6 15-6,-6-15-9,0 0-8,0 0-6</inkml:trace>
  <inkml:trace contextRef="#ctx0" brushRef="#br0" timeOffset="7617">3720 579 12,'18'0'15,"-8"-5"0,3 2 0,2 3-3,0-6-2,2 6-3,-2-6-2,2 6-2,-3-3 0,2 3-2,-4 0 0,0 0 0,-12 0 0,16 3 1,-16-3-2,11 8 2,-11-8-1,8 19 0,-4-7 2,1 2-1,-1 2-1,0 3 1,-1-1-1,2 2 1,-2-3-1,0-1 2,1-3-1,-1 0-1,-3-4 1,0-9-1,7 13-1,-7-13 1,0 0 0,4 10 0,-4-10 0,0 0 0,0 0 1,0 0 0,0 0 0,-5 9 0,5-9 0,-12 8 2,12-8-2,-17 10-2,5-4 1,-3 2 0,-1-3 0,0 3-1,0-1 1,1-2-1,2 0 1,1-1-1,2-4 0,10 0 0,0 0-3,-12 4-6,12-4-19,0 0-7,0 0-3,0 0 0</inkml:trace>
  <inkml:trace contextRef="#ctx0" brushRef="#br0" timeOffset="8587">2550 1720 7,'0'0'19,"0"0"-3,0 0 0,0 0-5,0 0-5,-3-10 0,3 10-1,17-3-1,1 3-1,5-6 0,10 1 0,7-5 1,12 1-1,5-4 0,10-2-1,6-4 0,5-1-1,1-3 0,2-2 0,-3 1 0,-2 0 0,-4 2-1,-8 3 1,-11 2 1,-10 8-2,-9 1 1,-8 5-1,-13 3 2,-13 0-4,5 10 1,-5-10-4,-11 13-5,0-7-12,-1-6-13,12 0 2</inkml:trace>
  <inkml:trace contextRef="#ctx0" brushRef="#br0" timeOffset="9151">3732 1258 1,'0'0'32,"0"0"-4,0 0-13,-3 9-1,3-9-5,3 19-3,-3-4-1,4 5-3,-4 4 1,6 2-1,-3 3 0,2 1 3,-2-2-4,0-1 2,-3-2-3,5-5 1,-5-3-2,3-5-2,-3-2-5,0-10-6,0 0-8,0 0-11,6-16-1</inkml:trace>
  <inkml:trace contextRef="#ctx0" brushRef="#br0" timeOffset="9481">3744 1269 3,'0'0'14,"0"0"0,0 0-3,11-7-1,3 1 0,5 0-3,4-3 0,5 2 2,0-4-2,3 4-2,-3-2-1,0 3 0,-6 0-2,0 3 0,-9-1 0,-1 4 0,-12 0 0,13 0-1,-13 0 1,0 15 1,0-5 0,0 4 0,-4 4-1,4 3-1,-5 3 0,5 2 0,0 0-1,-3 0 1,3 1-1,3-3 0,-3-1 1,5-3-1,-2-4 0,1-1 0,-1-2 0,0-2 1,-3-11 0,3 15 0,-3-15 1,0 10-1,0-10 1,-13 9 1,3-5 0,-2 1-1,-3-1-1,-4 2 0,-3-3-1,-5-3 0,-1 5-3,-2-5-6,3 0-14,1 5-13,-1-5-1,5 0 0</inkml:trace>
  <inkml:trace contextRef="#ctx0" brushRef="#br0" timeOffset="10339">2743 2493 2,'9'-13'22,"-9"13"-5,21-17 2,-4 9-6,6-1 0,8-2-2,6-3-3,10-1 0,6-4-4,11 3 3,4-8-3,10 2-1,1-4-1,5 1-1,-3 0 0,-1 3 0,-8-1 0,-6 3 0,-9 3-1,-12 3 1,-10 4 0,-12 2 0,-11 3-2,-12 5 0,0 0-3,0 0-4,-15 5-13,2 3-13,-4-8-2,6 7 0</inkml:trace>
  <inkml:trace contextRef="#ctx0" brushRef="#br0" timeOffset="10821">3874 1950 2,'6'12'31,"-6"-12"-6,0 12-12,8 4-1,-8-1-1,9 7-4,-6 2-1,5 5-1,-3 0-2,0 0 0,-2-2 0,1-1 0,0-5-3,-1-3-2,0-3-6,-3-15-10,0 0-14,4 9-2</inkml:trace>
  <inkml:trace contextRef="#ctx0" brushRef="#br0" timeOffset="11143">3863 1957 16,'17'0'15,"-5"-8"-3,7 3 3,-1-4-2,6 3-3,-1-3 0,5 2-3,-4 1-1,1 1-3,-3 2 1,-3 3-2,-2-3-1,-2 3 0,-4 3 1,-2 1-1,-9-4 0,9 13 2,-9-13 0,6 19-1,-6-5 0,4 3-1,-4 0 0,3 4 0,-3-1-1,4 1 1,-4 2-1,5-4 0,-2 2 0,0-3 1,2 1-1,-2-5 0,1-1 0,-4 1 1,4-4-1,-4 0 1,0-10-1,0 15 1,0-15 0,-10 16 0,10-16 0,-10 14 0,10-14 1,-14 13 2,4-9-1,0 1-1,-3-5 1,-2 3-1,-4-3 0,1-3 0,-3-1-1,0-1-1,0-1-1,-2-3-2,4 3-6,-5-2-24,5-4-4,5 1-1,0-7-1</inkml:trace>
  <inkml:trace contextRef="#ctx0" brushRef="#br0" timeOffset="12076">3853 1379 1,'0'0'26,"0"0"-9,0 0 0,0 0-5,0 0-2,0 0-5,0 0 0,0 0-1,4 17-1,-4-17 2,11 18-1,-7-7-1,6 2 0,-6-1-1,6 2 0,-4-2 1,3-2-1,-9-10 1,13 17-2,-13-17 2,12 8 0,-12-8 0,15-5 1,-8-6 2,6 0-1,1-8-1,4-2 0,3-8 0,5-1-2,0-4 1,5 0-2,1-1 1,0 3-1,-2 3 1,-6 7-1,-3 3-1,-6 7 1,-1 3-1,-14 9 0,11-7-1,-11 7 0,0 0-3,0 0-3,0 0-16,3 11-15,-3-11-1,0 0-2</inkml:trace>
  <inkml:trace contextRef="#ctx0" brushRef="#br0" timeOffset="13068">3850 695 15,'0'0'18,"0"0"-3,0 0 1,0 0-4,0 0-2,0 0-1,13 7-1,-13-7-1,9 12-2,-9-12 1,11 17 0,-6-8-3,2 5 0,-3-5-1,4 4-1,-4-4 1,-4-9-1,6 12 1,-6-12 0,0 0 3,9 5-2,-9-5 0,0 0 1,10-18-1,-3 6 0,0-6 0,4-3-1,3-5-1,3-3 0,4-4 0,2-1 0,3-2 0,1 3 0,-4 5-1,1 5 1,-9 3-1,1 6 1,-6 5-2,-10 9 2,0 0-1,0 0 0,10-5 0,-10 5-1,0 0 0,0 10-2,0-1-4,0-9-19,0 0-13,-5 16 1,5-16-4</inkml:trace>
  <inkml:trace contextRef="#ctx0" brushRef="#br0" timeOffset="21926">1174 756 6,'0'0'14,"0"0"2,0 0-3,0 0 1,0 9-4,0-9 1,0 0-2,0 0-2,0 0 0,0 0 0,0 0-3,0 0 0,0 0 1,-10 0-3,10 0 0,0 0-1,0 0 0,0 0 0,0 0-1,0 0 1,9 7 0,-9-7 0,12 9 0,-12-9 0,16 13 0,-6-6-1,0 1 1,-1 1 0,4-1 0,-3 0-1,1 1 2,-1-2-2,-1 0 2,-9-7-2,16 11 1,-16-11-1,10 8 1,-10-8 0,0 0 0,0 0 0,9 7 0,-9-7 0,0 0 1,0 0-1,0 0 0,0 0 0,0 0-2,0 0-2,0 0-10,0 0-22,0 0-1,0 0-2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1:55.498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907 1577 14,'-37'-21'19,"21"15"-3,-2-1-1,-1 7-4,-5 0-1,1 7-2,-7 0-1,2 6 2,-4 4-3,4 5 0,-6 4 0,3 7-3,-1 4 0,2 3 0,3 3-1,5 4-1,2 1 1,8 2-1,4-1 0,8 0-1,13-5 2,7-1-2,4-2 0,7-2 0,7-8 0,2-1 0,3-6 0,5-6 0,-2-7 2,1-7-2,-1-7 0,1-7 1,-2-8-1,-1-5 1,-2-6-1,-2-4 1,-6-3 0,0-1 1,-6-2-1,-3 0 2,-7-5-1,-2 4 0,-8-4 0,-5 2 1,-8-2-2,-6-1 1,-7 1 0,-4 2-2,-6 4 1,-8 4-1,-8 4 1,-6 5-1,-9 11-2,-6 6-2,-2 17-8,-12 6-21,0 10-4,0 11-4,-3 8 1</inkml:trace>
  <inkml:trace contextRef="#ctx0" brushRef="#br0" timeOffset="1699">800 2496 14,'0'-15'21,"-3"3"-3,3 12-2,-14-8-5,2 8-1,-2 6-3,-7 2-1,-1 11 0,-6 5 0,-3 12 0,-8 11 1,1 14-3,-5 13 1,0 12-1,-4 14 3,1 9-4,-2 12 0,-1 8-1,0 5 1,2-4-2,1-4 0,4-6-1,6-15 0,6-12 0,6-17 1,7-17-3,8-14-2,5-17-3,10-9-11,-6-19-17,14-12-1,1-14-2</inkml:trace>
  <inkml:trace contextRef="#ctx0" brushRef="#br0" timeOffset="2187">850 2665 8,'8'-20'22,"-4"10"-3,-4 10 1,14-15-5,-3 8-1,-11 7-2,23-7-4,-12 7 3,6 3-6,-1 5 0,5 7-1,-2 8 2,7 14-3,1 9 1,5 10-2,0 11 0,1 7 0,0 10 0,1 6 0,-3 5-1,0 3 0,-5-1 0,-1-2 0,-3-1 0,-3-2-1,-3-8 0,-1-6 0,-3-7 0,-3-11-3,1-5-2,-10-16-5,7-3-13,-4-8-15,-6-11-2,-1-4 1</inkml:trace>
  <inkml:trace contextRef="#ctx0" brushRef="#br0" timeOffset="2782">131 4154 17,'-25'-6'19,"25"6"-3,-11 0 0,11 0-3,0 0 0,17 12-3,-1-9-1,15 10 0,4-5 0,13 8-1,7-4-2,14 6 0,10-4-3,10 0 0,2-3-1,7-4 0,1-7-1,2 0 0,-5-4 0,-5-4 0,-8-4 0,-10 1-1,-13 2-1,-11-4-3,-9 8-9,-16 0-24,-11-3-1,-13 8 1</inkml:trace>
  <inkml:trace contextRef="#ctx0" brushRef="#br0" timeOffset="4142">1228 2033 17,'0'0'21,"-9"-5"-3,9 5-3,0 0-1,0 0-3,0 0-1,7 10-2,-7-10-1,13 10 0,-2-5-3,4 2 1,2-1-2,5 1 2,2-2-1,2 3-2,-2-4 0,1 2 0,-3-3 0,-1 3-1,-3-4 1,-3 1-1,-5-3 0,-10 0 0,15 6-1,-15-6 0,0 0-5,0 0-11,0 0-21,0 0 1,0 0-3</inkml:trace>
  <inkml:trace contextRef="#ctx0" brushRef="#br0" timeOffset="5511">4031 1644 8,'-14'-18'23,"3"8"-3,-1 2-3,-6-2-4,1 6-1,-7-4-2,2 8-2,-8-6-2,2 6 1,-3 7-1,0 3-2,-4 4 0,1 5 0,-4 3 1,4 5-2,-2 3-1,2 5 0,0 4-1,5 5 0,4 2 0,4 2 0,6 2-1,6 2 0,5 0 1,8 2-1,6-4 0,5-3 0,7-2 0,6-5 0,4-6 0,4-5 0,7-7-1,2-5 2,0-7-2,2-5 1,-1-5 0,1-4 1,-2-2-1,-1-3 0,-4-4 0,-2-3 0,-1-2 0,-1-5 1,-3-3-1,-2-2 0,-4-3 1,-3-1 0,-4 0-1,-2-1 1,-8-1 0,-4 1 0,-6-2 0,-8-1 1,-7-2-1,-6 0 1,-5-1-1,-6 1 0,-4-1 0,-4 5-1,-2 2 0,-2 7-1,3 9-4,-7 1-14,-3 15-19,2 8-1,-7 4 0</inkml:trace>
  <inkml:trace contextRef="#ctx0" brushRef="#br0" timeOffset="6353">3439 2198 20,'0'0'23,"0"0"-2,6 11-2,-6-11-4,0 0-1,-16 9-2,7 0-3,-7-3-3,-1 7 2,-8-3-4,-1 5-1,-4-1-1,1 2 0,-1 0-1,1 2 0,5-3-1,0 1-1,9-2-3,1-6-10,14-8-22,-5 18 0,5-18-2</inkml:trace>
  <inkml:trace contextRef="#ctx0" brushRef="#br0" timeOffset="7075">3793 2534 10,'-9'18'17,"-3"1"-2,4-3 1,-4 1-2,3 7-1,-7 0-3,3 12-1,-8 1-1,4 16-2,-9 2 3,0 12-4,-7 7-1,-2 9 0,-7 5 1,1 11-2,-4 5-1,3 3 0,0 0-1,7-2-1,4-5 0,5-7 0,6-9 0,5-14-1,6-14-2,1-19-7,8-9-11,0-17-13,0-11-5,7-25 3</inkml:trace>
  <inkml:trace contextRef="#ctx0" brushRef="#br0" timeOffset="7631">3838 2528 8,'0'0'15,"0"0"-1,0 0-2,0 0 1,0 0-2,0 0 0,0 0-1,0 0-1,0 0 0,0 0-2,0 0 3,10 6-4,-10-6 0,17 15 1,-5 1-3,1 1 1,4 10-2,3 2 0,4 13 0,3 5 0,2 14-1,4 3 1,5 9-2,0 7 1,1 7-1,1 4-1,-2 5 0,-3 2 2,-1 0-2,-3 0 1,-4-1-2,-5-7 2,-3-2-1,-1-6 0,-6-8 0,-2-9-1,-7-11-3,-3-5-3,-7-20-11,0-2-22,-1-9 0,-5-13-3</inkml:trace>
  <inkml:trace contextRef="#ctx0" brushRef="#br0" timeOffset="8286">3310 4150 17,'0'-11'23,"0"11"-2,0 0-5,0 0 1,-13-6-5,13 6-2,0 0 1,-4 15-5,4-15-2,4 20 0,3-7 0,7 4 0,5 2-1,10 5-1,8 1 0,9 3 0,10-1 0,9 1-1,8-4-1,5-2 1,4-7-1,4-3 1,-2-9-1,1-3 1,-4-11-1,-7-4 0,-4-5 1,-6-4-1,-11-4 0,-9 1-1,-9-1 0,-12-4-5,-7 8-11,-7-1-20,-14 1-2,-5 7-1</inkml:trace>
  <inkml:trace contextRef="#ctx0" brushRef="#br0" timeOffset="12174">1793 964 2,'-40'-3'21,"17"-1"-3,-6-4-2,-1 1-5,-4-1-3,-1-3-1,-4-3-4,-3-2 1,0-2-1,0-4 0,1-1 0,5-4 1,-1-3 0,7 0 0,1-5-1,9 0 0,2-3 1,9 0 0,9-4-1,6-2-1,12-4-1,11-2 0,14-1 0,10 1-1,14-1 1,7 3-1,11 2 0,8 7 0,9 4 1,3 2-1,3 9 1,2 3-1,2 11 0,2 6 0,-3 4 0,0 10 0,-2 4 0,-6 11 1,0-1-1,-5 8 0,-4 1 1,-5 3 0,-8 4-1,-7 3 1,-8 3 0,-6 1 0,-13 2-1,-10 1 1,-11 0 1,-12 1-2,-10-3 2,-12 0-1,-9-2 0,-11-1-1,-9-2 1,-8-3-1,-7-2 0,-6-1 1,-6-4-1,0-5 1,-5-1-1,0-7 0,0-2 1,2-5-1,5-3 0,9-5 1,5-2-1,8-3 0,9 0 0,6 0 0,8-3 0,5 3-1,12 0 1,-14-8-2,14 8-1,-9-6-8,9 6-16,0 0-9,0 0 0,0 0-1</inkml:trace>
  <inkml:trace contextRef="#ctx0" brushRef="#br0" timeOffset="13347">1883 968 1,'0'0'9,"0"0"0,0 0 2,0 12-3,0-12-1,4 21 4,1-6-3,2 6 1,2 0-2,2 7 1,0-3-2,2 7-1,-2-3 0,2 6-3,-3-2 3,1 3-3,-5-1 0,-1 3 0,-5 0 0,0 3 1,-7-4 0,-2 0 0,-4-2-1,-3 1-1,-6-4 0,-4-2-1,-2-4 1,-1-3-1,-1-2 0,0-4 0,2-3 0,1-5-2,5-2-4,2-7-7,9 0-12,11 0-9,-6-19-1</inkml:trace>
  <inkml:trace contextRef="#ctx0" brushRef="#br0" timeOffset="13926">2508 1094 13,'11'-6'15,"-11"6"-2,5 10-1,-5 0-4,0 7-1,-8 1-2,0 7 2,-6 3 0,-3 7-1,-7 2-1,-7 3 0,-6 2-1,-6 2 1,-7-1-1,-2 0-2,-3-4 2,0-2 1,-2-6-3,3-3 0,4-9 0,4-3-1,2-6 1,7-2-1,4-6 0,5-2-1,4 0 1,5 0-1,4-4 1,5 4-2,10 0 1,-10-5-2,10 5-3,0 0-14,6-9-15,5 6-2,-2-6 1</inkml:trace>
  <inkml:trace contextRef="#ctx0" brushRef="#br0" timeOffset="14693">2137 409 16,'0'-24'18,"6"11"-4,4-1 1,1-3-4,6 5-1,2-6-1,5 8-2,0-5-1,2 8 0,1-3-2,1 7-1,-4 3 0,1 0 2,-2 7-3,-4 1-1,-1 4 1,-6 4-1,-2 2 0,-6 4 1,-4 1-2,-8 3 1,-7-1 0,-3 4 0,-5-2 0,-3 2 0,-5-2-1,-1-1 0,0-2 1,0-1-1,2-5 0,5 0 0,2-5 0,4-1 0,6-4 0,4-1-1,9-7 1,-7 9-2,7-9-1,3 9-5,-3-9-9,11 14-8,-11-14-10,19 11 0</inkml:trace>
  <inkml:trace contextRef="#ctx0" brushRef="#br0" timeOffset="15370">2193 904 7,'0'0'17,"-9"6"0,9-6 0,0 0-3,0 0-1,0 0-1,0 0-2,0 0-2,0 0-1,0 0 0,12 0-3,-12 0-1,0 0-1,0 0 0,0 0-1,0 0 1,0 0 2,0 0-2,0 14 0,0-14 1,0 0-1,-11 4 0,11-4 0,0 0-1,0 0-3,-7 9-15,7-9-19,0 0 0,0 0-3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3:23.389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0 16,'0'0'17,"0"0"-5,0 0 3,0 0-4,0 0-1,0 0 0,0 0-3,0 0 1,0 0-1,0 0-2,16 11 2,-16-11-2,22 10 0,-10-5-2,7 3 0,-1 1-1,3 0 0,1 2 0,1 1-1,4-1 0,-2-1-2,2 2 0,-1-3-5,2 1-2,-6-4-9,6 1-11,-3 2-8,-4-9-1</inkml:trace>
  <inkml:trace contextRef="#ctx0" brushRef="#br0" timeOffset="1090">626 197 1,'-11'-6'16,"11"6"1,0 0-3,0 0 0,-9-4-4,9 4 1,0 0-4,0 0-1,0 0-2,0 0 2,0 0-2,13 3 0,-13-3-1,15 5 2,-4-5 0,5 6-2,0-2 0,5 1-1,1-1 0,3 1-1,0-2 0,0 2 0,3-1 0,0 3-1,0-3 1,1 3-1,-2-1-1,0-1-3,2 5-3,-6-5-7,5 5-5,-7-3-10,0-1-6</inkml:trace>
  <inkml:trace contextRef="#ctx0" brushRef="#br0" timeOffset="1518">1396 400 26,'12'0'19,"5"4"1,-6 0-5,-1-4-3,6 5-4,-2-1 1,3 3-4,-2-1-1,3 5 0,0-2 1,-1 2-3,1-1-1,-2-1-2,1 1 0,-1-4-9,1 3-2,-5-6-10,2-3-10,2 5-3</inkml:trace>
  <inkml:trace contextRef="#ctx0" brushRef="#br0" timeOffset="1804">1945 612 4,'44'28'27,"-21"-16"-5,2 3-4,-2-2-3,2 3-5,0-2-2,2 4-2,-2-5-3,1 3 0,-2-2-3,1-1-3,-1 1-10,-2-2-13,-3-7-7,2 7 0</inkml:trace>
  <inkml:trace contextRef="#ctx0" brushRef="#br0" timeOffset="2121">2700 1017 6,'19'5'12,"-4"2"1,-15-7-5,17 5-3,-17-5 0,16 6-5,-16-6-1,16 5-4,-16-5-4,16 5-7,-7 1-2</inkml:trace>
  <inkml:trace contextRef="#ctx0" brushRef="#br0" timeOffset="2511">3399 1385 36,'41'37'26,"-19"-19"-1,5 6-6,-4-6-4,7 9-3,-5-4-4,6 6 0,-3-2-5,3-2-1,-7 0-4,-1-5-5,5-1-17,-4-4-13,-7-10-4,2-5 1</inkml:trace>
  <inkml:trace contextRef="#ctx0" brushRef="#br0" timeOffset="3308">2450 928 6,'0'0'30,"0"0"-9,0 0-4,0 0-3,0 0-4,0 0-3,0 0-3,8 11-3,-8-11-6,22 12-10,-3 0-17,-7-4-2</inkml:trace>
  <inkml:trace contextRef="#ctx0" brushRef="#br0" timeOffset="3834">2995 1181 10,'0'0'27,"0"0"-4,0 0-6,0 0-1,6 14-3,-6-14-2,11 13 0,-11-13-3,21 22-1,-8-9 1,3 4-4,-1 0-2,0 1-3,5 3-14,-6-1-21,-7-8-3,3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2:17.42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2819 1696 4,'-15'-12'18,"2"6"0,-2 2-2,-4 4-4,-1 0-5,-6 6 1,1 5-1,-6 2-3,-1 8 0,-5 3 1,2 9-1,-3 1 1,3 8-1,-1 1-1,2 7 3,5 3-2,6 5-1,4 0-1,8 3-1,3 1 1,8 0-1,12-2 0,7-3 0,8-4-1,8-7 1,9-7 0,5-7 0,7-9-1,4-9 2,1-7 0,1-7-1,0-13-1,-3-3 1,-4-8 0,-2-4 0,-5-6 0,-5-3 0,-6-7 1,-6 0-1,-9-6 1,-6-2-1,-10-4 1,-6 1 0,-9-2-1,-5 0 0,-9 0 0,-5 3-1,-8 2 1,-6 6-2,-6 9 0,-6 6-2,-5 13-2,-8 5-10,1 16-21,-5 14-2,-3 7-2</inkml:trace>
  <inkml:trace contextRef="#ctx0" brushRef="#br0" timeOffset="910">2547 2794 16,'-25'-7'22,"10"7"-4,-1 0-4,-2 9-3,-4-4 0,-1 9-4,-5 2 0,1 10-2,-4 6-1,-2 10-1,-4 11 1,2 11 1,-4 12-3,3 9 0,-1 7 0,4 7-1,-1-2 0,6-1-1,2-9 1,4-7-2,5-15-1,2-13-2,6-10-7,-2-17-10,11-25-14,0 0-4</inkml:trace>
  <inkml:trace contextRef="#ctx0" brushRef="#br0" timeOffset="1376">2611 2810 13,'0'0'20,"0"0"-2,9-10-3,-9 10-2,13 4-2,-2 6-3,-1-1 0,7 7-1,-3 3-1,7 10 2,-1 5-3,6 9 0,-1 8-2,4 8 0,-3 8 2,2 7-3,-1 3 0,-2 4-1,-4 0 0,-4 1 0,-3-4 0,-5-4-1,-2-7 0,-7-7 1,0-9-2,0-9 1,-5-8-3,-3-13-2,3-2-12,-8-9-22,-1-10 0,1-5-1</inkml:trace>
  <inkml:trace contextRef="#ctx0" brushRef="#br0" timeOffset="1864">2020 3880 2,'-4'-9'34,"4"9"-10,0 0-9,0 0 0,0 0-6,0 11-2,7 3-2,-3 2-2,5 7 0,3 5-1,7 5 3,2 1 0,8 1-3,7-1 1,9-5 0,7-6 0,10-5-1,5-12 3,6-6-3,4-8 0,5-9 1,-3-7-2,-2-3 1,-5-3-1,-7 1 1,-11 0-1,-10 4 0,-12 1 0,-12 4-2,-10 7-1,-13-2-4,3 15-17,-18-11-17,-4 2 0,2 5-2</inkml:trace>
  <inkml:trace contextRef="#ctx0" brushRef="#br0" timeOffset="4128">4077 2322 14,'0'0'21,"0"0"-5,-6 12-3,6 2-5,-9 6-1,6 10-1,-6 6-1,3 14 1,-4 9-2,4 12 2,-5 9-2,4 8 0,0 5-1,1 0-1,1-4 0,0-4-1,1-9 1,0-14-1,1-10-2,-1-16-2,4-9-3,-5-13-4,5-14-14,0 11-10,0-25-3</inkml:trace>
  <inkml:trace contextRef="#ctx0" brushRef="#br0" timeOffset="4865">4072 2388 2,'0'0'11,"0"0"-2,0 0 0,6-10-2,-6 10 0,15-9 2,-5 3 0,10-1-1,1-2 0,10 2 0,4-3 0,12 3-2,2-1-1,8 5-1,2-1-2,5 4 0,2 0 0,3 7 0,-8 0 1,4 2-2,-12 2 2,-1 1-3,-8-1 2,-4 1-1,-10-2-1,-8 2-1,-3-3-2,-7-2-2,0 1-2,-12-8-11,0 0-15,0 0-4</inkml:trace>
  <inkml:trace contextRef="#ctx0" brushRef="#br0" timeOffset="5346">5049 2432 22,'0'0'22,"0"0"0,0 0-4,13 11-6,-13-11-1,9 23-3,-5-5 1,8 7-3,-8 6-1,7 8-1,-3 6-1,1 8 2,-1 3-3,-1 6 0,-2 1-1,-1 2 0,-4 1 0,0-2-1,0-5 0,-8-4 1,1-7-3,-6-11-3,2 0-12,-6-8-21,-7-15-2,-1-3 1</inkml:trace>
  <inkml:trace contextRef="#ctx0" brushRef="#br0" timeOffset="5842">3963 3345 12,'0'0'11,"0"0"3,0 0-4,0 0 0,13 6-1,4 5 0,6 0 1,10 7-1,5-2 1,12 6-2,6-6-2,12 5 3,-1-9-5,7 3-2,-3-7 1,7-1 0,-7-7 0,0 3 0,-12-3 0,-5-4-2,-10 1-2,-8-2-2,-6 5-8,-16-3-22,-14 3-4,0 0-1</inkml:trace>
  <inkml:trace contextRef="#ctx0" brushRef="#br0" timeOffset="6587">3938 3423 12,'-13'20'12,"4"-10"1,-6 5-5,0-2 3,-5 7-4,-4 0 0,-1 3-2,1 0 0,-3 1 0,3 0-2,0-2 1,3-3-2,4-2 0,3-4 0,4-2-1,10-11 0,-13 14 0,13-14 1,0 0-1,0 0 0,0 0 0,0 0 2,0 0-2,0 0 1,0 0 0,0 0-1,3 9 0,-3-9 1,0 0-1,16 16-1,-6-8 2,2 4-2,6 3 0,1 3 1,8 2-1,1 3 2,4-1-1,2 2-1,6 0 2,3-2 0,4-2 0,1-3-1,0-2 0,2-2 1,0-2-1,0 0 0,-4-2 0,-1-1-1,-4-1 1,-4 0-1,-5-2 0,-2 0 0,-8-2 1,-3-3-1,-5 3-1,-4-3 0,-10 0-2,9 0-2,-9 0-15,-6-10-16,6 10-2,-6-13 2</inkml:trace>
  <inkml:trace contextRef="#ctx0" brushRef="#br0" timeOffset="7347">4893 3625 19,'15'-7'23,"-15"7"-5,0 0-3,8 16-3,-12-6-3,0 9-1,-8 3-1,-4 8-3,-8 3-1,-2 8 1,-8 2-1,-2 3-1,-2 3-1,-5-2 1,2-2-1,2-5 1,5-7 0,0-5-2,9-5-3,-4-12-10,13-8-13,4-3-11,-4-10-2</inkml:trace>
  <inkml:trace contextRef="#ctx0" brushRef="#br0" timeOffset="9715">3933 3711 2,'11'-6'13,"-11"6"-1,16-10-1,-1 2-1,-2 0-1,3-3 0,2 2-3,1-3-1,3 2 1,-2 0-2,0 3-1,-7 1-2,2 1 1,-6 2-1,3 3 0,-12 0 0,0 0 0,0 0 0,0 0 1,6 13-1,-6-13 1,-7 18-1,2-5-1,-1 0 1,0 4-1,0-2 0,-3 3-1,5-3 1,1 1 0,3-4 0,-3 1 0,3-4 0,0-9 1,5 12-1,-5-12 1,13 0 0,-13 0 1,13-5-2,-3 0 1,1-4-1,-1 0 1,3-3-1,1 2 0,-1 0 0,-1 2 0,1 2 0,-3-2-1,-1 5 1,-9 3 0,14 0 0,-14 0 0,0 0 0,9 8 1,-9-8-1,-3 14 0,-1-4 0,0 3 1,-2 1-1,-1-1 0,0 0 0,2-2 1,0 1-1,1-3 0,4-9 0,0 12 0,0-12 0,0 0 0,15 0 0,-6-8 0,5 1 0,0-2 0,4 0 1,-1 0-1,5 1 0,-4 1 0,3 1 0,-4 3 0,0-1 0,-5 4 0,-2 0 0,-10 0 0,12 9 1,-12-9-1,0 19 0,-5-7 1,-1 1-1,1 2 0,-1-3 1,0-1-1,0-1 0,6-10 0,-4 11 0,4-11 0,0 0 0,13 0 0,-4 0 1,4-7-1,-1 0 0,4 2 0,0-2 0,2 0 0,-2 2 0,0 1 0,-4 4 0,1 0 0,-4 0 0,-9 0 0,14 12 1,-10-3-1,-4 3 0,4 1 2,-4 1-2,0 3 1,0-2-1,0-2 0,0-1 2,0-2-2,0-10 0,0 11-2,0-11-5,0 0-17,0 0-11,0 0-2</inkml:trace>
  <inkml:trace contextRef="#ctx0" brushRef="#br0" timeOffset="13053">3153 2409 1,'0'0'11,"0"0"0,0 0 1,0 0-4,0 0 2,0 0-1,0 0-1,0 0-2,0 0 1,0 0-2,0 0 0,0 0-1,0 0-1,0 0 1,0 0-2,0 0 1,0 0-1,0 0 0,0 0-1,16 9 0,-16-9 0,20 9 0,-8-2 0,3 0-1,-2 3 1,2-2-1,-2 1 2,2-2-1,-3 2 1,0 0-1,-2-3 1,0 2-1,-10-8 1,14 9-1,-14-9 0,0 0 0,10 6 0,-10-6 0,0 0 0,0 0 0,0 0 0,0 0-1,0 0 1,0 0-3,0 0-6,0 0-23,0 0-4,0 0-4</inkml:trace>
  <inkml:trace contextRef="#ctx0" brushRef="#br0" timeOffset="55150">835 17 7,'-10'-5'17,"10"5"-1,-16-5-2,5 1 0,11 4-2,-21-6-2,11 6-2,-7 0 0,5 0-1,-5 0-2,0 9 2,-3-5-2,-2 6-2,-2-1 0,-1 5 0,-2-1 0,2 4-2,-1 2 3,0 3-3,0 1 0,2 3-1,1 0 1,3 3 0,0-1-1,4 4 2,1-1-2,3 1 0,2 0 1,4 2-1,0 1 0,6 2 0,0 0 0,0 2 0,4 0 0,2-1 0,2 4 1,2-2-1,2-2 0,2-1 0,3 1 0,2-5 0,1 1 1,1-3-2,3-5 1,0-1 0,2-4 0,-1-2 0,-1-4 0,0-4 1,1-1-1,0-5 0,-3-5 0,2 0 0,-2-3 0,1-2 0,2-4 1,0-1-1,0-1 0,-1-2 0,1-1 1,-1-2-1,1 0 0,-1-3 0,-4-1 1,1-2-1,-2-1-1,-2 0 2,0 0-2,0 0 2,-1-2-2,-3 2 2,-1 1-1,-1 1 0,-3 0 1,1 3-1,-6 1 1,3 0-1,-6 3 1,3-1 0,-3 0 0,0 0 0,0-3 1,-3 1-1,3-4 0,-6 1 0,1-2 0,0 0 0,-3-3 0,-1 0-1,-1-2 1,0 1 0,-2 0-1,0 2 1,0-1-1,-1 1 1,-2 1-1,-1 1 1,0 0-1,-2 1 0,-3 1 0,-5 2 0,-2 3-3,-6-1-2,-3 16-8,-14 0-19,-5 9-7,-9 8-3,-7 4 2</inkml:trace>
  <inkml:trace contextRef="#ctx0" brushRef="#br0" timeOffset="57331">1111 735 6,'0'0'9,"0"0"-2,0 0 2,0 0-2,0 0-1,0 0 3,0 0-1,0 0-1,0 0 0,0 0 1,0 0 0,0 0-2,0 0 0,0 0 0,0 0-1,0 0-1,0 0 0,0 0 1,0 0-3,0 0 0,0 0-1,0 0 1,0 0-1,0 0-1,0 0 1,0 0 0,13 9 0,-13-9 0,13 6 0,-13-6 0,17 6 1,-17-6 0,19 6 0,-9-6 0,0 5-1,1-5 0,-1 0-1,-10 0 1,16 4 0,-16-4-1,10 0 1,-10 0 0,0 0-1,0 0 1,0 0 0,0 0-1,0 0-2,0 0-5,0 0-19,0 0-9,0 0-4,0 0 3</inkml:trace>
  <inkml:trace contextRef="#ctx0" brushRef="#br0" timeOffset="59617">479 1009 16,'-4'-12'15,"4"12"-1,-7-10 1,7 10-4,0 0-1,-16-11-1,16 11-2,-18 2-1,8 5-2,-5 1 1,-1 4-2,-5 3-1,1 6 2,-4 4-1,0 3 0,-2 3-2,-2 5 1,0-1-1,1 6 1,-1 2-1,3 3 0,1-1 0,3 3-1,1 0 1,5 5-1,0 1 0,2 3 0,3 0 0,1 0 0,1 3 0,4-4 1,1-2 0,3-3 0,0-2-1,6-5 1,0-8 0,0-5-1,-2-8 1,3-3 1,-3-6 0,-1-3-2,-3-11 0,0 0-5,0 0-9,0 0-22,-10-24 0,6 8-2</inkml:trace>
  <inkml:trace contextRef="#ctx0" brushRef="#br0" timeOffset="60422">797 1160 3,'9'-7'16,"-9"7"0,0 0-4,0 0-1,0 0-3,0 0-1,0 0-1,0 0 0,0 0-1,0 0-1,0 11 0,6 0 2,-3-2 0,7 7-1,-2-1-1,5 6 2,-3-1-2,4 5 0,-1 2-2,3 4 0,-1 1 1,1 7-2,-1 1 0,1 6 2,-1 5-1,-1 6-1,0 4-1,-2 1 1,-2 2-1,-2 0 1,-2 1-1,-2-2 0,-4-4 1,3-4-1,-3-7 1,0-3-1,-4-6 1,4-5-1,-5-7 0,5-6 0,-3-6-1,0-5-2,3-10-6,0 0-7,0 0-21,0 0-1,-12-19 1</inkml:trace>
  <inkml:trace contextRef="#ctx0" brushRef="#br0" timeOffset="61106">96 2166 23,'-12'-7'21,"12"7"-1,0 0-5,0 0-4,0 0-4,0 0-3,0 11 1,6-1-2,3 4-1,4 4-1,6 3 1,4 4-1,6 2 1,5-2 0,6 2 0,4-3 1,7-2-2,3-7 2,5-3-2,0-4 1,5-8-1,-1 0 1,2-8-1,0-2 1,-3-4 0,-4-2-1,-7 0 1,-5-4 1,-6 3-1,-10-1 0,-5 3 0,-10 1-1,-7 0-1,-8 5-7,-5-2-8,-7 1-22,0 5 0,-4-3-3</inkml:trace>
  <inkml:trace contextRef="#ctx0" brushRef="#br0" timeOffset="62474">1004 1041 6,'-7'-9'11,"7"9"2,0 0-3,0 0 1,0 0-1,0 0-1,0 0-3,0 0 2,0 0-4,0 0 1,0 0-2,0 0 0,0 0-1,6 13 2,-2-3-2,-1-1 1,5 5-2,0 0 1,1 3-1,2 0 0,0 2-3,4 3-4,-4-5-5,2 3-15,2 4-6,-7-7 0</inkml:trace>
  <inkml:trace contextRef="#ctx0" brushRef="#br0" timeOffset="62910">1202 1371 12,'0'0'18,"0"0"-5,8 13 1,-8-13-3,13 16-2,-6-6 0,6 5-2,-2-1-2,3 5-2,-3-2 0,3 2-2,-1-2 0,-2-2-3,-1 3-6,0-5-8,-10-13-16,17 23 1</inkml:trace>
  <inkml:trace contextRef="#ctx0" brushRef="#br0" timeOffset="63574">1694 2172 3,'8'9'14,"3"2"-1,-11-11-5,13 12-3,-13-12-9,0 0-19</inkml:trace>
  <inkml:trace contextRef="#ctx0" brushRef="#br0" timeOffset="64121">1416 1713 14,'0'0'19,"0"0"-5,0 0 2,0 0-5,0 0 1,0 0-3,0 0-1,0 10-2,0-10-1,7 16 0,-1-4 0,2 5 0,2 1-2,0 4-1,2-2 0,0 2-1,0-2-1,-2 0-2,2 0-3,-3-4-10,1-1-12,2 3-8,-5-4-1</inkml:trace>
  <inkml:trace contextRef="#ctx0" brushRef="#br0" timeOffset="64542">1642 2112 3,'0'0'21,"0"0"-2,0 0-2,0 0-4,0 0 0,11 16-2,-11-16-1,11 17-2,-5-8 1,3 5-4,-2 0-1,2 2-1,-2 0-1,2 0-2,-1 2-1,-3-4-3,4 3-4,-6-7-7,5 0-14,0 2-7,-8-12 0</inkml:trace>
  <inkml:trace contextRef="#ctx0" brushRef="#br0" timeOffset="64904">1939 2662 12,'11'18'27,"-3"-8"-4,-4 1-4,7 1-3,-6-2-4,6 6-5,-4-5 1,3 3-2,-4-3-4,2 0-4,1-2-19,-2 1-15,-7-10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06:56:52.686"/>
    </inkml:context>
    <inkml:brush xml:id="br0">
      <inkml:brushProperty name="width" value="0.07938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CFB8A114-CA95-4675-AAAA-F8F016108BA0}" emma:medium="tactile" emma:mode="ink">
          <msink:context xmlns:msink="http://schemas.microsoft.com/ink/2010/main" type="inkDrawing" rotatedBoundingBox="7538,4528 7781,4552 7774,4620 7531,4596" shapeName="None"/>
        </emma:interpretation>
      </emma:emma>
    </inkml:annotationXML>
    <inkml:trace contextRef="#ctx0" brushRef="#br0">-23 0 62,'0'0'41,"-8"47"-1,8-47-13,0 0-20,0 0 1,0 0-2,0 0-1,0 0-2,62 27-2,-62-27-1,0 0-3,72-8-6,-72 8-7,54-9-5,-54 9-15,57-11-6,-57 11 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3:48.832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3658 1119 3,'28'-32'12,"-13"17"1,0 1 0,0 3 0,-5-2-1,2 6 1,-5-2-1,2 6-2,-9 3 0,0 0-3,0 0 0,0 0-1,-10 14-1,-4 5-1,-9 9-2,-5 10 3,-9 11-3,-6 11 0,-10 10 0,-5 9 1,-7 6-1,1 6 1,-4 0-1,1 1 0,1-7 1,7-6-1,6-11-1,8-9 1,7-11-1,9-11-1,7-12-2,8-13-2,14-12-10,0 0-24,0-17-1,12-8 0,3-11 1</inkml:trace>
  <inkml:trace contextRef="#ctx0" brushRef="#br0" timeOffset="631">3735 1030 13,'7'-11'20,"-7"11"-6,0 0 1,10-3-4,-10 3 0,10 0-3,-10 0-1,17 4 0,-5-4 0,7 7-2,2-3 4,10 4-4,4-3 0,10 4-1,3-3 2,7 1-3,2-1-1,4 1 0,-1-2-1,1-1 0,-1 0-1,-2 0 1,-1 1-1,-4 1 1,-2 0-1,-2 0 0,-4-1 0,-6 2 0,-4-1 1,-5 0-1,-8 0 0,-3-1 0,-9 1 1,-10-6 0,9 16-1,-14-4 1,-6 2-1,-7 5 1,-8 9-1,-7 4 1,-10 10-1,-6 5 0,-8 10 0,-5 6 0,-3 8 0,-3 4 0,-1-1 0,3 0 0,5-3 0,2-4-1,10-8-1,2-11-5,13-7-16,7-8-14,4-14 0,9-5-3</inkml:trace>
  <inkml:trace contextRef="#ctx0" brushRef="#br0" timeOffset="1308">2977 2181 1,'26'-23'32,"-13"15"-4,5-2-12,9 3 0,4-3-2,12 6-3,1-4 1,14 4-5,3-2-1,10 3 1,4-1-4,5 4-1,3-5 0,-1 5-1,-5 0-1,-6 0 0,-6 0 1,-8 0-2,-8 0-4,-14 0-13,-10 0-18,-4 0 0,-21 0-1</inkml:trace>
  <inkml:trace contextRef="#ctx0" brushRef="#br0" timeOffset="1692">3972 2150 16,'0'0'35,"0"0"-1,0 0-9,-14 15-11,11 7-4,-7 2-2,5 12-1,-7 8-3,3 10 0,-4 6-1,1 7-1,0-3-1,1-2 0,0-4-1,2-10-3,5-6-8,-1-13-23,5-18-2,0-11-3,9-17 0</inkml:trace>
  <inkml:trace contextRef="#ctx0" brushRef="#br0" timeOffset="2106">4842 1252 28,'0'-10'20,"0"10"-5,4-12 1,-4 12-2,0 0-2,0 0-1,0 12 1,0-1-4,-3 5-1,3 8 2,-3 7-4,3 8 0,0 11 0,0 8-2,0 11 1,0 9-2,0 6 0,0 6 1,0 1-2,0 1 0,0-4-1,3-4 0,-3-10 0,0-10-1,4-9-4,-4-14-5,0-10-25,0-7-4,0-12-2,0-12-1</inkml:trace>
  <inkml:trace contextRef="#ctx0" brushRef="#br0" timeOffset="2888">3003 2163 13,'0'0'27,"0"0"-2,0 0-3,0 0-4,0 0-2,0 0-3,0 0-5,-7 25-1,2-4-2,5 11-3,-6 7 1,3 11-2,-4 8 0,3 8 0,-4 2-1,2 4 1,-1 0 0,1 1-1,-1-8 0,1-5 0,2-8 1,0-7-2,4-12 2,-3-6-2,3-9 1,0-6 0,0-12 0,0 11 1,0-11-1,0 0 0,0 0 1,0 0-1,0 0 0,0 0 0,4-14 1,-4 14-1,6-12-1,-6 12 1,14-13 0,-1 7 0,5 2 0,7 0-1,6 4 1,8 0 0,7 0 0,8 0 1,8 4-1,6-1 0,0-3 0,2 3 0,2-3 1,-2 0-1,-5-5 0,-4 1 0,-8-2 0,-9 0 0,-6 1 0,-7 1 0,-10 1-2,-6 0-1,-2 3-2,-13 0-4,0 0-9,0 0-16,0 0-4,-13-10-1</inkml:trace>
  <inkml:trace contextRef="#ctx0" brushRef="#br0" timeOffset="3738">3933 2912 7,'0'12'31,"-12"-6"-5,12-6-9,0 0-1,0 0-2,0 0-4,18-4 1,-1-13-4,10-2 3,7-13-4,11-5 0,6-12-2,9-4 0,4-10-1,4-1-2,1-2 1,0 1-2,-4 2 0,-6 7 1,-6 7-1,-9 9 1,-8 8-1,-8 8 1,-10 9-2,-9 8 0,-9 7-2,0 0-4,-12 24-9,-4-6-22,-1 2-1,1 4-1</inkml:trace>
  <inkml:trace contextRef="#ctx0" brushRef="#br0" timeOffset="6590">3634 3548 2,'-9'10'8,"4"1"1,5-11 3,18-8-2,3-2 2,6-10-1,12-2 1,7-13 2,11-2-4,9-15 0,11-1-2,3-8 2,5 2-5,1-3-1,1 3 0,-3 2 0,-3 6-1,-7 5-1,-7 8-1,-7 6-1,-8 6 1,-8 5-1,-6 6 0,-10 3 0,-4 3 0,-7 3 1,-4 2-1,-3 1 0,-10 3 0,10-3 1,-10 3-1,0 0 1,0 0 0,0 0 0,0 0-1,0 0 1,0 0 0,0 0-1,0 0 1,0 0-1,0 0 1,0 0-1,0 0 1,0 0-1,0 0 0,0 0 0,9 5 0,-9-5 0,13 11 0,-1 0 1,4 4-1,5 6 1,5 4-1,6 3 1,4 4-1,6 1 0,2 2 0,2-1 0,-2-1-1,0-2 1,-3-7-2,-2 4-6,-12-7-16,-5-1-13,-6-1 0,-12-6-3</inkml:trace>
  <inkml:trace contextRef="#ctx0" brushRef="#br0" timeOffset="7507">3626 3485 19,'9'0'21,"-9"0"-1,0 0-4,0 0 0,0 0-4,0 0-1,0 0-2,10 12-2,-4-3-2,2 3-2,6 7 0,2 2 0,5 5-1,4 4-1,6 3 0,3 3-1,4 4 1,2-3-1,1-1 0,4 2 0,-1-2 1,2 0-2,-3-2 2,-1-3-1,-1-3 0,-5-2 0,-2-2 0,-4-4 0,-3-3 0,-4-3-1,-4-4 1,-4-2 0,-4-1 0,-11-7 0,16 8 0,-16-8 0,0 0 0,0 0 0,0 0 0,0 0 0,9 5 0,-9-5 0,0 0 0,0 0 1,0 0-1,0 0-1,9-15 1,-1 4 0,4-4 0,5-6 0,7-9 0,8-3 0,5-9 1,12-4 0,4-5-1,6-3 2,6 0-2,4-2 2,2 5 0,0 0-1,0 8 0,-6 4 0,-5 8 0,-4 6-1,-7 8 1,-9 5-1,-6 4 0,-7 5-2,-8 0-4,0 3-18,-10 4-14,-9-4 1,-9-5-3</inkml:trace>
  <inkml:trace contextRef="#ctx0" brushRef="#br0" timeOffset="8868">4572 3047 9,'-11'4'14,"11"-4"0,0 0-3,0 0-1,0 0 0,9 0-4,-9 0 1,22-5 0,-8 2-1,5 3-1,1-6-1,3 3 0,-1-2-1,1 5-1,-2-6 0,-2 6 0,-1-3 0,-1 3-1,-6 0 2,1 0 0,-12 0 0,14 0-1,-14 0 0,0 0 0,0 0 0,0 10-1,0-10 1,-13 15-1,0-3-1,-3 2 0,-2 4 0,-1 0 0,0 4 0,1-1 0,0-1-1,6-2 1,1-3 0,7 0 0,4-5-1,0-10 1,6 14 0,5-9 1,6-5 0,3 0 0,2-4 0,4-4 2,2-1-1,3 0 0,-3-2-1,-1-1-1,-3 3 1,-4 1-1,-4 1 1,-5 4-1,-11 3 0,13 4 0,-13-4 0,0 19 1,-3-5-1,-1 4 0,-4 4 0,1 2 0,0 1 0,-1-1 0,4-2 0,4-1 1,0-5-1,6 0 1,5-7 0,6-1 0,1-4 0,4-4 0,0 4-3,-3-8-5,4 4-21,-8 0-8,-15 0-1,0 0-2</inkml:trace>
  <inkml:trace contextRef="#ctx0" brushRef="#br0" timeOffset="9839">4239 3409 4,'10'-13'15,"-3"4"2,2-1-2,2-1-2,3 1-2,0-4 0,4 3-1,1-4-1,4 5-2,-1-4-1,3 5 0,-4-2-2,3 5-1,-3-1-1,-3 4-1,-1 3 0,-4 0 1,-2 4-1,-11-4 0,9 19 0,-9-2 0,-7 0 0,-2 5-1,-5 2 1,-3 2-1,0 1 0,-2-2 0,2-2 0,3-3 0,3-3 0,3-5-1,8-3 1,0-9 0,12 5 0,3-5 1,3-7 1,5 0 0,4-4-1,2 0 0,2-2 0,0 2 0,-3 1-1,-4 2 1,-3 3-1,-4 2 0,-7 3 0,-10 0 0,4 19 0,-7-5 0,-5 6 0,-2 2-1,-2 0 1,0 2 0,0-1-1,3-3 0,4-3 1,2-2-1,3-6 1,0-9 0,12 9-3,-12-9-2,24 0-7,-14 0-21,0-5-2,2 1-2</inkml:trace>
  <inkml:trace contextRef="#ctx0" brushRef="#br0" timeOffset="10620">4062 3513 1,'0'0'29,"9"0"-7,-9 0-8,11 0-1,0 0 0,-11 0-4,24 0 0,-13-5-3,7 5-1,-5-4 1,3 4-3,-4 0-2,1 0 0,-13 0 0,16 2 0,-16-2-1,6 19 1,-6-5-1,-6 2 0,1 2 0,0 2 0,-1-1 0,0 0 0,1-4-1,2 0 1,3-5 0,3 0 0,-3-10 1,15 11 0,-2-8 0,2-3 0,2 3 1,3-3-1,2 0 1,-1 0 0,-1 0-2,-2 4 2,-2 0-2,-2 3 1,-4 2-1,-2 4 1,-4 1-1,-1 3 1,0 0-1,-3 0 1,3 0-1,-3-1 0,6-2 0,-3-2 0,1-3-2,-4-9-7,12 5-22,0-5-5,-2-8-1,5-4 1</inkml:trace>
  <inkml:trace contextRef="#ctx0" brushRef="#br0" timeOffset="13066">2376 121 10,'-39'-29'17,"16"19"-1,-3 3-3,-3 3-4,-7 4-1,-3 6-2,-6 3-1,-2 8-1,-8 7 0,-3 6 0,-6 5 0,-1 6 0,-4 6 1,0 8-1,-7 5 0,4 9 0,-4 0 0,4 6 0,1 5-2,2 3 0,3 3-1,7 2 0,6-1 0,7 1 0,6-2 0,8-1-1,8-2 0,8-2 1,10-3-1,10-3 0,11-7 0,12-4 1,11-6-1,11-6 1,13-10-1,13-7 1,9-10-1,9-11 1,7-14-1,5-9 2,4-14 0,5-10-1,-4-13 0,0-8 1,-5-11 0,-1-7 0,-3-8 1,-4-3-1,-8-9 1,-7 1-1,-8-6 0,-10-1 0,-13-1 0,-10 1 0,-13-1-1,-11 4 0,-17 2-1,-7 3 0,-14 5 1,-10 5 0,-9 6 0,-10 5 1,-11 6-2,-8 7 1,-9 9-1,-7 9 0,-8 13-3,-7 12-1,0 21-5,-10 9-9,3 27-22,2 22 1,-1 17-2</inkml:trace>
  <inkml:trace contextRef="#ctx0" brushRef="#br0" timeOffset="14261">2103 290 4,'-18'-3'11,"3"6"-3,-3 4 0,-1 2-2,-5 6-2,-4 3 2,-2 5 0,-5 3 2,-3 9-3,-5 4 1,-1 6-1,-3 6 1,0 5-2,-2 6 0,-1 6-2,2 1 0,3 2-1,1 3 0,2-2 0,4 1-1,2-4 0,4-3 0,5-3 1,4-4-1,5-5 0,3-3 0,7-4 1,8-7-1,0-3 0,10-5 0,4-3 0,7-5 0,3-2 0,8-9 0,5-4 0,7-6 1,2-3 1,5-9-1,5-7 0,2-7 0,3-6 2,3-10-2,3-4 0,4-8 1,2-6-1,-1-4 0,0 1 1,1-4 2,-3 3-1,-6-2 1,-4 4 1,-9-2-2,-4 6 2,-10-1-1,-5 3 1,-13-3-2,-7 4 1,-12-3-2,-6 1-1,-14 0 1,-9 0-1,-12 2 0,-11 4-2,-9 7-1,-12 8-3,-4 17-4,-8 13-11,-5 22-19,4 22 0,-4 16 2</inkml:trace>
  <inkml:trace contextRef="#ctx0" brushRef="#br0" timeOffset="15287">1102 1922 4,'-19'-5'15,"8"14"-1,-5 5-6,-2 5-1,-6 8-1,-6 9-2,-6 9-1,-8 9-1,-6 8-1,-8 5 0,-5 9 2,-5 3-1,-4 5 1,-3-2 0,2-1 2,0 0-1,6-3-1,3-5 1,7-8-2,7-9 0,7-9-3,9-7-2,6-9-6,9-10-8,9-4-12,10-17-1</inkml:trace>
  <inkml:trace contextRef="#ctx0" brushRef="#br0" timeOffset="16081">1204 1991 10,'0'0'20,"0"0"-6,0 0 0,-12 10-3,5 3-4,-4 3 0,0 8-3,-6 7 0,-3 9-2,-4 6 0,-3 7 0,-4 7-1,-2 8 1,-3 4-1,-2 6 2,-1-2-2,-1 2 1,-1 2 0,0-4-2,-2-2 1,2-7 0,1-8-1,3-3 1,2-10 1,5-4-1,4-11 1,8-7 0,1-8 1,7-3 0,10-13-1,-12 9-1,12-9-1,0 0 0,0 0-3,0-10-4,0 10-6,6-11-20,-6-4 0,6 5 0</inkml:trace>
  <inkml:trace contextRef="#ctx0" brushRef="#br0" timeOffset="16796">68 3071 1,'0'0'15,"0"0"-3,10 11-2,-10 0-3,4 4 1,1 5-1,3 3-2,3 4 1,2-1-3,2 1 2,5-3-1,4-2-1,0-4 1,4-7 0,-3-7-1,4-4 0,-2-4 1,1-5-2,-3-5 2,0-3-2,-6-2-1,0-3-2,-1 1-15,0 2-15,-12-8 0,0 8-3</inkml:trace>
  <inkml:trace contextRef="#ctx0" brushRef="#br0" timeOffset="17368">628 2507 14,'0'0'26,"0"0"-8,3-9-4,-3 9-1,0 0-2,13-7-2,-13 7-1,18-4-2,-4 4 2,5 3-3,0 2-1,4 5-1,0 1-1,2 3 0,-3 1 2,-1 3-2,-4-1-1,-1 1-1,-4 1-7,-9-5-12,-3 2-15,0 2-4,-10-6 1</inkml:trace>
  <inkml:trace contextRef="#ctx0" brushRef="#br0" timeOffset="20642">2941 263 6,'0'0'22,"0"0"-1,0 0-1,-11-8-4,11 8-4,0 0 0,0 0-5,0 10-1,0-10-1,7 13-2,-7-13-1,10 15 0,-2-4-1,2-4 0,0 1-1,5-2 0,3-1-1,1-1-2,-1-4-4,5 3-5,-2-3-3,3 0-6,0-3-3,0 3-5,0-4 5</inkml:trace>
  <inkml:trace contextRef="#ctx0" brushRef="#br0" timeOffset="20943">3430 359 8,'12'8'15,"-2"0"-1,-10-8-4,13 9-1,-13-9-3,14 11-2,-4-6-1,-1 0-2,1-1-5,0-1-6,4 2-12,-14-5-6</inkml:trace>
  <inkml:trace contextRef="#ctx0" brushRef="#br0" timeOffset="21725">3707 449 7,'10'3'26,"-1"-3"-6,0 0-2,-9 0-4,20 7-3,-9-3-2,5 5-1,-3 1-4,5 1 1,0 0 0,2 3-3,0-1 0,0 0-1,2-2-3,-1-4-9,4 3-7,-4-1-11,-1-9-5,4 8-2</inkml:trace>
  <inkml:trace contextRef="#ctx0" brushRef="#br0" timeOffset="22003">4297 633 22,'22'20'20,"-6"-8"0,-2-1-6,6 4 1,-2-5-5,3 5 0,-2-7-3,5 5 0,-2-4-3,0 2-2,2-2-3,-2-2-2,3 2-7,-3-5-6,5 3-1,-3-3-5,1 0-3,-1 0-3</inkml:trace>
  <inkml:trace contextRef="#ctx0" brushRef="#br0" timeOffset="22921">1626 2124 13,'0'-13'10,"0"13"0,-4-12-4,4 12 0,0 0 3,0-10-1,0 10 0,0 0 2,0 0 0,0 0-1,0 0 2,14 16-3,-14-16 3,10 21-4,-6-7-1,6 8 1,0-1-3,3 4-1,-1 0-1,4 3-1,-2-1 0,1 1-2,2 0-2,-4-6-5,4 7-11,-3-2-18,0-3-1,1 0-1</inkml:trace>
  <inkml:trace contextRef="#ctx0" brushRef="#br0" timeOffset="23282">2074 2688 9,'21'26'31,"-9"-12"-8,-2 0-3,5 4-5,-6-4-1,6 5-5,-5-3 0,3 3-5,-2 1 0,1 0-3,-1-1 0,0-1-3,2 1-3,-4-3-3,4 2-8,-4-3-9,0-4-11,4 3 2</inkml:trace>
  <inkml:trace contextRef="#ctx0" brushRef="#br0" timeOffset="23529">2461 3203 26,'22'36'32,"-11"-21"-13,-1 3-4,-1-2-4,0 1-4,-2-2-4,2 2-1,-2-2-4,-1-2-4,4 3-3,-5-4-8,1-2-13,4 6-4</inkml:trace>
  <inkml:trace contextRef="#ctx0" brushRef="#br0" timeOffset="23763">2749 3674 8,'20'33'7,"-10"-16"-4,0-2-12</inkml:trace>
  <inkml:trace contextRef="#ctx0" brushRef="#br0" timeOffset="23877">2913 3933 15,'22'37'23,"-10"-19"-3,2 4-4,-1-5-2,3 6-1,-3-5-2,5 3-5,-5-4 1,3 0-2,-4-2-5,-1-3-5,-1 1-5,-10-13-8,13 12-15,-13-12-1</inkml:trace>
  <inkml:trace contextRef="#ctx0" brushRef="#br0" timeOffset="24785">4856 855 8,'0'0'18,"0"0"-2,0 0-1,0 0-3,0 0-1,0 0 0,11 7-2,-1 1 0,-1 2-1,9 4 2,-1 0-3,9 5-1,-2-4 2,5 4-5,-3-4-1,5 2 0,-3-6-2,2 1-2,-1-3-8,-5-6-3,5 3-13,-3-1-6,-3-5-5,1 5 2</inkml:trace>
  <inkml:trace contextRef="#ctx0" brushRef="#br0" timeOffset="25072">5417 1041 6,'17'10'28,"-17"-10"-2,16 11-5,-2-1-3,-3-1-1,10 5-2,-7-4-5,10 7 0,-8-4-4,5 1-2,-4 1-5,-3-8-14,-5 0-21,2 0-2,-11-7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5:32.821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260 733 6,'0'0'6,"0"0"-2,0 0 3,0 0 0,0 0 0,0 0-1,0 0 2,0 0-1,0 0 0,0 0 0,0 0-2,0 0 2,0 0-3,0 0 1,-11-6-1,11 6 0,0 0 0,0 0 1,0 0-2,-10 0 0,10 0 0,0 0 2,-16 0-1,16 0-1,-12 0 0,12 0 0,-17-3-1,17 3 1,-17-3 0,6 3 0,0-4-2,-1 4 1,-1-4-1,1 4-1,-2-5 1,1 1-1,-1 0 0,3-3 1,-2 0-1,3 0 0,-1-2 0,2-2 0,0-1 1,3 0-1,-1-2 1,4-3-1,3-1 1,0-1-1,5-3 1,2-1-1,5-3 0,4-1 1,5-1-1,4-2 0,9-2 1,4 1-1,8-2 0,5 2 0,5 0 0,3 1 0,6 2 0,3 2 0,3 1 0,2 5 0,4 0 0,2 2 0,3 3 1,2 0-1,1 2 0,2 4 1,6 0-1,-1 3 1,2 2-1,1 4 0,5-4 0,0 4 1,0 3-1,3 0 0,1 3 0,0 0-1,-2 3 0,-3 0 0,-2 2 1,-1 0-1,-3 3 1,-3-1-1,-6-1 1,-3 4 0,-7-2 0,-2 2 0,-5-1 0,-5 2 0,-7 3 0,-7 0 0,-7 2 0,-5 0 0,-7 4 0,-4 0 0,-7 0 0,-4 1 1,-4 3-1,-3-2 1,-4 0-1,-3 1 1,0-2-1,0-1 1,-7 0-1,-1 0 1,-1-4 0,-1 1 0,-5-3 0,-1 1 1,-2 1-1,-5-2 0,-2-2 0,-2 1-1,1-3 2,-1 1-2,-1-2 0,2 0-1,1-5 2,4-1-1,3 0 0,-1 0 0,3-3 0,0 2 0,1-1-1,-2 0 1,1 0-1,1 0-1,-2 1-1,-1-5-2,2 5-6,-8-5-18,-1-3-9,0 4-3,-8-8 2</inkml:trace>
  <inkml:trace contextRef="#ctx0" brushRef="#br0" timeOffset="2218">302 770 1,'11'0'3,"-1"0"1,-10 0-2,10 0 1,-10 0 0,0 0 0,11 0 1,-11 0 1,0 0 1,10 0-2,-10 0 0,0 0 1,0 0 0,0 0 0,9 0-1,-9 0 0,0 0 1,0 0-1,0 0 1,0 0 0,0 0 1,0 0-3,0 13 1,0-13-1,0 10 1,0-10-1,0 15 0,-5-6-1,5 4 0,-4 2 0,4 2 0,-6 4-1,3 2 1,0 2-1,-1 1 1,-1-1-1,2 2 1,-4 1-1,0-1-1,-2-1 1,0 0-1,-3-1 0,0-2 1,-1 1-1,0-2 0,-1-2 0,2-2 0,1-3 1,-1-1-1,2-4 0,2 1 0,8-11 0,-14 13 0,14-13 0,-11 9 0,11-9 0,0 0 0,0 0 0,-10 10 0,10-10 0,0 0-1,0 0 1,0 0-1,0 0 1,0 0-1,0 0 1,0 0 0,0 0 0,12 0 0,-12 0 0,14-10 1,-5 5-1,4-3 0,1-1 0,5-4 1,3-1-1,2-2 0,2-4 1,5-2-1,0-3 2,0 0-1,0-3 0,0 0 0,-3-2 1,-1 2-1,-4 0 0,-1 2 1,-3 3-2,-3 1 1,-3 5 1,1 3-2,-4 2 2,-10 12-2,12-12 0,-12 12 0,0 0-2,0 0 0,0 0-3,0 0-5,0 0-19,-8 17-6,8-17-1</inkml:trace>
  <inkml:trace contextRef="#ctx0" brushRef="#br0" timeOffset="4468">763 968 1,'-10'9'9,"10"-9"-1,0 12 2,0-12-2,0 16-2,0-2 1,0 4 0,0 4-2,0 2-1,4 6 0,0 4-1,1 4-1,1 3 0,1 4-1,2 1-1,1 3 2,2 1-2,-1 3 0,3 1-2,0 3 1,-1-1 0,2-3 1,-2-3-1,0-4 0,0-5 0,-2-4 0,-1-6 0,-2-8 1,-1-5-1,-1-4 0,-2-3 1,-4-11 0,3 13 0,-3-13 0,0 0 0,0 0 1,0 0 0,0 0 0,-7-9 0,2-1 0,1-3 0,0-3 1,-2-4 2,3-3 0,-2-6-1,5-3 1,-4-5-1,8-4 1,-1-4-1,4-2 1,1-5 1,2-1-2,3-4 0,2 0 0,-1-1 2,2 5 0,-3 1-2,2 5 0,-2 5-1,0 10-1,-4 6 1,0 6-1,-4 7 0,0 4 0,-5 9-1,0 0 2,5-9-2,-5 9 0,0 0 2,0 0-4,0 0-1,0 0-1,0 0-3,0 0-9,0 0-14,7 13-6,-7-13 0</inkml:trace>
  <inkml:trace contextRef="#ctx0" brushRef="#br0" timeOffset="5601">1138 1050 1,'0'0'3,"0"0"1,0 0-2,0 0 1,0 0-1,0 0 1,0 0 2,4 11 2,-4-11 0,13 4-2,-4 0 2,4-4 2,1 4-2,6-4 0,4 0 0,3 0 0,5 0 0,3-6-1,7 6 0,5-8-1,6 5-1,2-4-1,2 2 1,4 1-1,-1-1-2,0 1 1,0-2-1,-5 3-1,-3-2 0,-7 2 1,-3-2-1,-7 2 0,-3-1 0,-7 1 0,-4 3 1,-4-3-1,-3 3 0,-1 0 0,-1-3 0,0 3 0,-3 0 1,-9 0-1,18 0 0,-18 0 0,16 0 0,-16 0 0,13 0 0,-13 0 1,12 0-1,-12 0 0,13 0 0,-13 0 0,11-4 0,-11 4 1,0 0-1,9-3 0,-9 3 1,0 0 0,0 0-1,0 0 1,0 0-1,0 0 1,0 0-1,0 0 0,0 0 0,11 0 0,-11 0 0,10 0 0,-10 0 0,11 0 1,-11 0-1,12 0 0,-12 0 0,9 0 0,-9 0 0,0 0 0,10 0 0,-10 0 0,0 0 1,0 0-1,0 0 0,9 0 0,-9 0 0,0 0 0,0 0 1,0 0-1,9 0 0,-9 0 1,0 0-1,0 0 1,0 0-1,0 0 0,0 0 1,0 0-1,0 0 0,0 0 0,0 0 0,0 0 0,0 0 0,0 0 0,0 0 0,0 0 2,0 0-2,0 0 0,0 0 0,0 0 0,5 10 0,-5-10 0,4 11 0,-4-11 0,7 19 0,-1-6 0,1 4 2,2 1-2,4 5 0,0 1 0,2 4 0,4 4 0,0 0 0,4 5 0,2 2-2,1 0 2,2-1-2,1-1 2,2-2-1,1-2 1,-1-3-1,0-5 1,-2-5 0,1-2 0,-3-2 0,0-3 0,-5-1 0,1-2 0,-5-2 0,-1-1 0,-5-2 0,0 0 0,-12-5 0,12 6 0,-12-6 0,0 0 0,0 0 0,0 0 1,0 0-1,-9-17 0,3 8 1,-4-5-1,-2-1-1,-3-4 1,-1-3 0,-3-4 0,0-2 1,0-5-1,-3-2 0,2-2 0,1-3 2,1-1-2,3-3 2,3 0-2,3 5 1,2 2-1,3 1 1,4 3-1,0 5 0,4 4 0,1 4 0,0 6-1,-1 0-5,-4 14-4,10-9-21,-10 9-4,0 0-1</inkml:trace>
  <inkml:trace contextRef="#ctx0" brushRef="#br0" timeOffset="8106">1505 257 13,'0'0'17,"0"0"-4,0 0 2,0 0-2,0 0-1,0 0-3,0 0-2,0 0 1,0 0-2,0 0-1,0 0 2,0 16-2,-3-6-2,3 7 0,0 1 0,5 5 0,-5 2 2,5 5-3,-5-2 0,6 1 0,-1-3-1,-1-2 1,1-3-2,0-2 1,-2-6 0,1-2-1,-4-11 0,4 13 0,-4-13 0,0 0 0,0 0-2,0 0-2,0 0-8,0 0-12,0 0-12,0 0-2,-11 4 0</inkml:trace>
  <inkml:trace contextRef="#ctx0" brushRef="#br0" timeOffset="8767">1550 784 4,'0'0'18,"4"-10"-2,-4 10 0,0 0-1,4-9-4,-4 9 1,0 0-4,17-8-1,-17 8 0,13-3-4,-13 3 1,13 0-1,-13 0 0,13 4-2,-13-4 0,8 9-1,-8-9 0,0 13 1,0-13-1,-9 16 0,9-16-1,-18 14 1,8-8 0,-1-2 0,1 0-1,0-4 1,10 0 0,-14 0 0,14 0 0,0 0 0,-10-9 0,10 9 0,3-13 0,-3 13 0,8-13 0,-8 13 0,13-11 0,-13 11 0,15-7 0,-15 7 0,16 0 0,-16 0 0,12 7 0,-12-7 0,8 9 1,-8-9-2,0 10-2,0-10-4,-5 10-7,5-10-19,-20 6-1,11-2 0</inkml:trace>
  <inkml:trace contextRef="#ctx0" brushRef="#br0" timeOffset="16853">639 924 8,'0'0'10,"0"0"0,0 0-1,0 0-1,0 0 0,-9 8 0,9-8-3,0 0-1,0 0-1,0 0-2,0 0 1,0 0-2,0 0 0,0 0 1,0 0-1,9 8 0,-9-8 2,11 4-2,-11-4 0,14 5 0,-14-5 1,16 3-1,-16-3 0,15 0 0,-15 0 1,12 0-1,-12 0 0,9 0 2,-9 0-2,0 0 1,12 0-1,-12 0 0,0 0 0,10 5 1,-10-5-1,0 0 0,10 3 0,-10-3 1,0 0-1,0 0 0,0 0 1,10 5 0,-10-5-1,0 0 0,0 0 2,0 0-2,0 0 0,0 0 1,0 0-1,0 0 0,0 9 0,0-9 1,0 0-1,0 0 1,0 0-1,0 10 1,0-10-1,0 0 0,0 0 0,-5 10 0,5-10 0,0 0 0,0 12 0,0-12 0,0 11 0,0-11 0,0 15 0,0-5 0,3 1 0,-3 1 0,0 4 0,3 1 0,-3 3 0,0 0-2,5 1-10,-1 8-15,-4-8 0,7 8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5:09.08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2186 697 8,'21'-23'11,"-13"13"3,2 3-2,-1-2 4,-9 9-4,17-10 1,-17 10-2,11-6 1,-11 6-3,0 0 2,0 0-6,-9 13 0,-6-1-1,-1 8 1,-8 3-3,-6 7-1,-5 6-1,-3 5 1,-5 4-1,0 2 1,-2 0 0,1-1 1,2-2-2,5-6 2,6-6-2,5-4 1,6-8 0,4-5-1,9-6-1,7-9 0,0 0-1,0 0-3,0 0-5,13 0-4,-2 0-14,2 0-8,-13 0-1</inkml:trace>
  <inkml:trace contextRef="#ctx0" brushRef="#br0" timeOffset="593">1726 1141 22,'0'0'20,"0"0"0,0 0-6,0 0 1,0 0-3,0 0-1,4 16 0,-4-16-2,26 12-3,-7-4 2,9 4-4,3 0 0,10 3-2,3 3 0,5-1-2,1-1 1,2 2-1,0-4 0,-2 1 0,-2-2 0,-6-1 0,-5-3-1,-8-2-4,-2 3-12,-8-2-18,-9-8-2,-10 0-1</inkml:trace>
  <inkml:trace contextRef="#ctx0" brushRef="#br0" timeOffset="1135">2221 582 2,'0'0'29,"0"0"-7,0 0-6,0 0-4,11 8 1,0-4-1,8 6-1,3-3 1,10 7-3,3-2 0,10 5-3,-1-2 0,10 3-2,0-5-2,4 4 0,-4-5 0,1-1-1,-5-1-1,-4-1 1,-5-2-1,-7-1 0,-9 0 0,-4-2 1,-8-1-1,-3 1 1,-10-4 0,0 0 0,0 0-1,-11 10 1,-1-6-1,-3 1 0,-4 2 0,-3 3 0,-3 3-1,-5 4 1,-2 3-1,-5 5 1,-4 6 0,-2 4 0,-5 4 0,-3 4 0,-2 1 0,0 3 0,1 1 0,3-2 0,5-4 0,5-5 0,8-6 0,7-6-2,7-5-1,6-12-5,11-8-20,0 0-11,21-13-1,2-8 0</inkml:trace>
  <inkml:trace contextRef="#ctx0" brushRef="#br0" timeOffset="1857">3006 811 26,'0'0'34,"0"0"-10,0 0-5,0 0-3,0 11-1,-3 0-2,8 12-4,-5 3-2,9 13 0,-6 8-3,3 9 0,-3 5 0,-3 9-2,0 0-1,3 4-1,-6-2 1,0-7-2,0-10-1,-2-9-4,5-5-8,-6-13-22,3-12-5,3-16-2,-12 0 2</inkml:trace>
  <inkml:trace contextRef="#ctx0" brushRef="#br0" timeOffset="2263">2358 1337 2,'0'-10'37,"0"10"0,0 0 0,0 0-15,0 0-10,3 14-3,1 9-3,0 4-1,2 12 0,-2 5-2,3 9 2,0 3-4,0 3 1,-1-3-1,-1-4-2,1-5-1,-6-11-3,10-2-6,-13-15-15,3-6-15,0-13 0,0 0 0</inkml:trace>
  <inkml:trace contextRef="#ctx0" brushRef="#br0" timeOffset="2707">1791 1107 23,'-13'-15'37,"-2"8"-1,6 7-16,9 0-3,-12 14-7,12 6 1,-10 6-5,7 10-3,-7 5 0,4 10-2,-1 6 0,0 5 0,0 0-1,0-1 0,0-4 0,1-6 0,1-4 0,1-8 1,-1-7-1,2-7 0,3-6 0,-4-6 0,4-13 0,0 13 0,0-13 1,0 0-1,0 0 0,0 0 1,10-5-1,-10 5 1,10-7-1,-10 7 1,17-5-1,-5 5 0,4 0 0,6 0 0,3 5 0,7 2 0,6 2 0,7 3 1,4 3-1,5 1 0,2 2 0,2 0 0,0 3 0,-2-1-1,-3-2 1,-5 0 0,-7-4 0,-6 1 0,-9-4 1,-5-1-1,-6-3-1,-5-3 1,-10-4-3,0 0-3,12 7-17,-12-7-15,0 0-2,0 0-1</inkml:trace>
  <inkml:trace contextRef="#ctx0" brushRef="#br0" timeOffset="3338">2927 1712 31,'18'-11'38,"-18"11"-1,0 0-9,9-5-15,-9 5-5,-12 9-2,-1 0-2,-2 9-1,-8 3-1,-5 5-1,-7 5-1,-4 5 0,-4 1 0,1 0-1,1-2 0,3-5-3,10-1-16,3-7-19,6-10 1,10-7-2</inkml:trace>
  <inkml:trace contextRef="#ctx0" brushRef="#br0" timeOffset="4491">593 96 6,'7'-20'27,"-13"5"-3,6 15-4,-18-13-1,1 6-5,-1 7-6,-7-6 2,-3 6-5,-6 0-1,-1 8 0,-5 1 2,-1 6-3,-2 5-1,1 6 0,0 8-1,3 6 1,-1 7-2,6 6 1,4 4-2,6 3 2,5 3-1,7 2 0,12 0 0,9-1 1,10-7-1,8-4 0,11-6 0,12-5-1,10-12 1,7-7 0,4-11 0,3-9 1,5-10-1,-1-7 1,-2-9 0,-5-7 1,-7-6 1,-4-6 0,-9-5 0,-4 0 0,-11-3 2,-8 0-2,-12-6 0,-8 2 0,-14-3-2,-12 0 0,-10 2 1,-12 2-2,-12 4 0,-7 8-1,-4 11-3,-10 6-4,3 19-20,-6 12-12,-2 9-1,2 11-2</inkml:trace>
  <inkml:trace contextRef="#ctx0" brushRef="#br0" timeOffset="5334">850 766 4,'0'0'34,"0"0"0,0 0-13,0 0-5,11 7-4,0-2-1,-1-1-5,5 6 1,2-2-2,1 3-2,2 1 0,1 1-1,-4 1-1,2-3-1,-4 2 0,-4-6-4,0 3-18,1-1-15,-12-9 2,0 0-4</inkml:trace>
  <inkml:trace contextRef="#ctx0" brushRef="#br0" timeOffset="5829">475 897 26,'0'0'28,"-23"9"-7,3 0-12,-2 8-3,-9 5-2,0 11 1,-5 4 1,1 11 0,-5 9-1,5 10 3,-4 7-3,6 7-1,0 2 0,5 4-2,3-2 1,4-4-2,6-7-1,4-9-4,11-9-8,0-11-19,0-18-4,14-10-2</inkml:trace>
  <inkml:trace contextRef="#ctx0" brushRef="#br0" timeOffset="6175">556 975 3,'16'-5'34,"-16"5"1,10 0-1,-1 5-19,-9-5-6,19 21-2,-4-2 1,7 11-2,-1 5-1,6 15-2,-1 5 0,2 11-2,-3 5 0,0 3 0,-5 1 0,-4 1-1,-2-4-1,-5-7 0,-1-3-4,-8-16-6,0-6-27,0-4 0,-9-14 0</inkml:trace>
  <inkml:trace contextRef="#ctx0" brushRef="#br0" timeOffset="6536">109 1857 12,'-27'23'32,"15"-17"0,12-6-1,-4 17-23,4-17-5,13 20 1,3-7 2,11 4-2,5-1 1,13 7 0,5-4 3,10 4-3,3-8 0,6 3 0,0-7-1,1 0-1,-8-6 0,-3-1-1,-11-4 1,-7-5-2,-8 0-5,-12-9-15,-8 2-21,-6-1 1,-7-1-3</inkml:trace>
  <inkml:trace contextRef="#ctx0" brushRef="#br0" timeOffset="8273">3997 469 6,'0'0'24,"0"0"-5,0 0 2,0 0-4,6 10-3,-6-10-2,-9 10-1,-2-4-4,2 4-2,-7 3-2,-1 1-1,-5 3-1,1 1 2,-3 0 0,1 0-3,2-1 1,2-1-1,5-2 0,0-2-4,9-1-2,5-11-6,0 0-17,8 12-5,3-19-4</inkml:trace>
  <inkml:trace contextRef="#ctx0" brushRef="#br0" timeOffset="8642">4707 76 1,'17'-24'34,"-21"12"-1,0 1-11,4 11-9,-23-18-2,9 13-1,-7-1-4,-3 6-3,-5 0 0,-3 6-1,-6 3 0,-2 4-1,-4 2 0,-1 6 0,-1 3 1,2 5 0,0 4-1,5 3 0,4 5-1,5 4 1,6 3-2,7 3 2,10 1-1,7 1 0,4-2 1,11 0-1,10-4 0,7-5 0,8-5 1,8-6-2,5-8 2,4-7-1,5-9 0,3-7 0,0-11 0,0-6 1,-4-7 0,-2-4 0,-5-6 1,-3-1 0,-7-7 0,-6 0 1,-10-7-1,-7 3 0,-11-7 0,-10 0 0,-12-3-1,-10 3 0,-12 2-2,-11 5 0,-9 10-2,-10 7-4,-1 16-7,-8 10-25,-6 12-1,2 14-1</inkml:trace>
  <inkml:trace contextRef="#ctx0" brushRef="#br0" timeOffset="9318">4434 767 7,'0'-13'35,"-12"-1"0,3 14-1,-2 3-21,-12 4-7,0 8-2,-6 10-2,-3 10 0,-5 11-1,-1 14 1,-2 9-1,0 11 2,-1 5 0,4 7-2,2 0 0,5-1 0,4-6-1,5-9 0,5-11-3,4-13-8,12-13-19,3-13-5,-3-26-1,24 0 0</inkml:trace>
  <inkml:trace contextRef="#ctx0" brushRef="#br0" timeOffset="9672">4787 820 2,'-31'0'35,"21"0"1,-2 0-2,-2-5-20,14 5-6,0 0-2,0 23-1,3-3 2,12 12-2,-2 9-1,7 11 0,-1 11 0,7 12-1,-1 3 0,1 4-1,-3-3-2,-4-3-1,1-1-5,-12-13-11,-3-5-22,-5-4 0,-6-9-1</inkml:trace>
  <inkml:trace contextRef="#ctx0" brushRef="#br0" timeOffset="10018">4045 1764 16,'-19'22'29,"23"-9"2,-1 0-12,12-2-15,14 2 2,10-2 1,17 3 2,8-7 1,16 3-2,4-10 2,12 0-3,-1-11-2,1-2-4,-6-1-8,-15-4-21,-9-5-9,-11 2-4,-27-6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5:22.43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708 180 4,'-15'0'22,"-6"0"-1,7-4 0,-1 4-4,-6 0-3,2 4-1,-6-4-3,2 5 0,-6-5-4,2 10-1,-5-5 1,3 7-2,-3-3-1,2 6 0,2-2-1,0 4 0,2 1 0,3 3 0,3 0-1,4 3-1,4 4 1,3 3-1,9 2 0,3 0-1,4 3 1,7 0-2,5 0 2,3 1-1,3-3 1,6-2-1,0-2 1,4-5 0,3-2 0,1-3 0,5-6 0,-1-3 0,3-7-1,-1-4 2,1-4-1,-2-4 0,1-4-1,-1-6 1,-3-4 0,-3-2 0,-2-4 1,-4-1-1,-5-1 0,-4-2 1,-7-2 0,-5 0 0,-8-3 0,-3 1 0,-11-1 0,-5 0 1,-5-1-2,-7 1 2,-5 2-2,-4 3 1,-5 4-1,-3 4-1,-4 6 0,-1 3 0,1 9-4,-2 0-2,7 13-4,-4 1-24,8 4-4,7 5-1</inkml:trace>
  <inkml:trace contextRef="#ctx0" brushRef="#br0" timeOffset="1150">468 0 13,'0'0'18,"0"0"-2,0 0-1,0 0-2,4 12-1,-4-12-2,5 14-1,-5-14 0,7 21-2,-3-10 0,1 6-3,-2-1-1,2 1 0,-2 2-1,2-2-1,-2-1 0,1 0-1,-1-2-1,-3-14-3,7 18-15,-7-18-15,0 0-3,5 12 1</inkml:trace>
  <inkml:trace contextRef="#ctx0" brushRef="#br0" timeOffset="1873">442 757 20,'-16'-9'27,"16"9"-5,-14 0-5,2 0-3,1 7-1,-6-7-2,2 8-2,-7-1-3,-2 7 2,-5-3-3,2 7-1,-2-1-1,1 4 0,-2 0 0,5 0-1,0-2-1,6-1 0,3-1-1,3-1 0,4-1 0,3-2-1,6 1-1,-3-5-1,7 3-4,-4-12-11,10 6-17,2-3-4,1-6-1</inkml:trace>
  <inkml:trace contextRef="#ctx0" brushRef="#br0" timeOffset="2489">993 761 6,'0'0'18,"0"0"1,0 0 1,0 0-6,0 0 2,0 0-5,0 0-1,0 0 0,0 0-2,8 13-1,1-2 1,1 0-3,5 6 1,1-1-2,5 4 0,1 1 0,3 7-1,-1-2-1,2 4 0,-2 2 1,1-2-2,-3-1 0,-1 0 0,-6-3 0,1-2-1,-4-4 1,-2-4-1,-1-5 0,-9-11 0,10 14 0,-10-14 0,0 0-1,0 0-1,6 9-3,-6-9-3,0 0-25,0-12-8,-4 2-2,4-6-1</inkml:trace>
  <inkml:trace contextRef="#ctx0" brushRef="#br0" timeOffset="3887">123 948 4,'-11'0'13,"11"0"0,-4 10-3,4-10-2,-7 15 2,7-15-3,-8 21 0,2-9-3,0 5 1,-1-2 1,1 2-2,-3 2-1,3 2 0,-4-2 1,4 2-1,-3-3 0,5 1-1,-2-3 0,1 0-1,0-2 0,2-3-1,3-1 1,0-10-1,-6 13 0,6-13 0,0 0 0,0 0 0,0 0 0,0 0-1,0 0 1,0 0-1,0 0-1,8-10-5,-8 10-9,0 0-13,8-17-5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32.860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705 7 7,'-56'-8'19,"24"8"-3,-4 0-1,-3 8-2,1 5-3,-4 2 0,2 8-3,-2 4 0,2 10-1,-3 2-2,5 8 0,1 2 2,4 7-1,4 2-2,6 3-1,4 0 0,10 2-1,5 0 1,8-1-2,8-2 0,9-3 1,5-4-1,7-5 0,7-7 0,6-7 0,8-7 1,5-8-1,5-11 0,3-8 1,1-5-1,4-9 1,-3-8-1,-2-8 0,-3-5 2,-5-6-2,-7-4 2,-4-1-1,-7-4 1,-7 0 0,-9-3-1,-7 2 2,-13-4-2,-9 1 1,-15-4 0,-9-2-1,-14 0-1,-10-1 0,-11 9-1,-10 3-3,-3 16-3,-9 8-16,0 15-14,4 18-2,-1 12 0</inkml:trace>
  <inkml:trace contextRef="#ctx0" brushRef="#br0" timeOffset="826">1172 763 13,'0'0'27,"-6"-12"-3,6 12-4,0 0-5,10 0-2,-10 0-4,15 0-1,-5 0-4,5 7-1,1-5-1,1 4 0,2-2-2,0 2 1,-2-2-1,0 0 0,-3 3-5,-5-3-14,-9-4-14,12 11-3,-12-11 1</inkml:trace>
  <inkml:trace contextRef="#ctx0" brushRef="#br0" timeOffset="1857">433 1119 2,'-12'-5'18,"2"5"1,10 0-2,-17 8-4,4-3-1,3 6-2,-7-2-2,4 7 0,-6-1-1,1 7-2,-1 2 3,0 8-4,-3 3-1,3 10 1,-3 10-1,4 7 1,-2 8-1,4 9-1,-1 3 0,2 3 0,1 1-1,0-3 0,2-6 0,0-5-2,3-10-1,0-10-2,6-4-13,-4-14-19,4-14 1,3-8-3</inkml:trace>
  <inkml:trace contextRef="#ctx0" brushRef="#br0" timeOffset="2315">570 1181 27,'0'0'34,"0"0"-5,0 0-19,7-11 0,3 11-3,-10 0 3,23 9-3,-9 0-1,9 8 1,0 2-2,7 8 0,2 6-2,6 7 1,1 7-2,3 8-1,-4 4 1,0 6-1,-4 5-1,-3 4 1,-6-2-1,-5 3 0,-6-4 1,-5-3-1,-4-3-1,-5-5 1,0-7-3,-5-10-3,0-2-11,-2-9-21,-6-12 1,-1-6-3</inkml:trace>
  <inkml:trace contextRef="#ctx0" brushRef="#br0" timeOffset="2744">30 2279 8,'-17'5'34,"-2"5"-1,19-10 1,0 0-25,0 0-2,11 9-2,0-4-1,10 6-1,4 3 1,12 5 0,6 2 1,13 5-3,8-1 0,11 0 0,6-4-1,5-4 0,8-9 0,-1-8 0,1-3 0,-4-9 0,-9-7-1,-8-4 1,-11-2-2,-14-1-3,-9 2-11,-16 1-21,-12-2 0,-11 8-4</inkml:trace>
  <inkml:trace contextRef="#ctx0" brushRef="#br0" timeOffset="3970">2462 1403 4,'-22'-21'19,"6"9"0,-1 5-1,-5-2-4,2 6-1,-8-2-3,2 5-1,-7 6-2,1 3-1,-5 3 2,2 5-3,-2 2-1,1 6 0,1 3-1,2 6 2,4 3-3,1 2 0,7 1-1,4 1 0,7 4-1,6 1 1,8-3-1,8 1 0,8 0 1,7-2-1,6 0-1,8-2 2,4-2-1,6-3 0,2-4 0,6-3 0,2-6 0,2-7 1,3-7-1,-1-8 0,-2-9 0,-3-9 0,-2-6 0,-4-6 1,-6-7-1,-5-2 0,-8-5 1,-7 0-1,-7-3 1,-6 1 0,-10-4-1,-8-1 1,-8-1 0,-8 0-1,-9 0 0,-6 2 0,-7 4 1,-8 3-2,-5 10 0,-8 4-1,-3 13-3,-3 4-7,3 17-14,-1 7-11,-2 6-2,7 9 0</inkml:trace>
  <inkml:trace contextRef="#ctx0" brushRef="#br0" timeOffset="4751">2453 1118 6,'15'-24'18,"-11"11"-2,0 2 0,-4-1-1,0 12 0,0-14-3,0 14 1,0 0-3,0 0 1,0 0-5,0 0-1,0 0 1,5 18-4,-5-1-1,6 2-1,-6 3 1,8 2-1,-5 0 0,1-2-1,-1-1-6,-3-2-22,-3-6-6,3 0-3,-12-3-1</inkml:trace>
  <inkml:trace contextRef="#ctx0" brushRef="#br0" timeOffset="5662">2324 2201 6,'0'0'31,"0"0"-10,-13-11-5,13 11 0,-16 0-6,16 0 1,-21 3-3,7 6 2,-5-1-5,2 9-1,-5 3-1,1 7 1,-3 7-1,2 7-2,-1 6 1,2 6-1,0 6 0,2 1-1,3 1 1,1-1-1,3-5 0,2-7 0,4-4-2,0-11-2,6-4-8,-6-10-11,6-6-13,0-13-1,0 0 0</inkml:trace>
  <inkml:trace contextRef="#ctx0" brushRef="#br0" timeOffset="6105">2531 2256 3,'9'-14'37,"-9"14"-1,11-9 2,-11 9-21,11-10-9,0 5 1,9 9-2,0 1-2,8 12-1,0 5-1,6 13 0,0 8-1,1 9-1,-2 5 1,-3 7-2,-4 0 1,-5 0-1,-7-4 1,-4-7-2,-7-4-2,-6-11-1,3-2-4,-15-15-11,4-3-19,-4-7-1,-4-7-2</inkml:trace>
  <inkml:trace contextRef="#ctx0" brushRef="#br0" timeOffset="6504">2004 2874 34,'-13'0'31,"-1"7"0,14-7-23,0 0-2,3 15-2,9-2-1,0 4 1,8 5 0,4 4 0,8 5-1,3 1-1,10 1 0,4-4 0,6-1-2,5-7 2,5-6-2,4-9 1,-1-6 0,2-14-1,0-4 3,-7-9-1,-2-4 0,-10-2-2,-6-1 1,-11 3-2,-9-1-6,-8 11-6,-11 3-21,-9 4-1,3 14-5</inkml:trace>
  <inkml:trace contextRef="#ctx0" brushRef="#br0" timeOffset="8339">3566 616 14,'0'0'22,"0"0"-2,0 0-2,17 0-1,-17 0-4,25-6-1,-8 1 0,8 5-5,1-9 0,7 6 0,-2-3-3,4 2-1,-1-2 0,0 2-1,-5-1-1,-1 2 0,-7 0 0,-2 3-1,-5-3-3,-14 3-3,15-3-14,-15 3-18,0 0-1,0 0-1</inkml:trace>
  <inkml:trace contextRef="#ctx0" brushRef="#br0" timeOffset="8782">4286 166 27,'-39'13'20,"19"-4"-2,-5 2-4,-3 2-3,2 8-3,-5 0 0,3 8-1,-3 1-3,5 8 3,-2 1-2,4 7-2,2 1 1,4 3-2,5 2 0,6 1-1,7-1 0,0 0-1,13-4 1,5-5-1,5-6 0,7-4 2,8-8 0,7-8-1,3-6-1,7-8 1,5-7 0,6-7-1,3-8 1,0-5-1,-3-6-1,0-5 1,-7-2 0,-4-3-1,-11-3 2,-8 1-2,-13-4 2,-8 1 0,-9-2-1,-10 2 2,-12-3-1,-8 0 0,-14-2 0,-14 4 0,-10 4 0,-7 7-1,-5 10-1,-9 5-5,4 20-12,-1 11-20,-3 10 1,11 14-4</inkml:trace>
  <inkml:trace contextRef="#ctx0" brushRef="#br0" timeOffset="9669">4193 1154 7,'9'-21'33,"-9"21"1,-3-13-17,-3 4-4,6 9-3,-24 0-2,9 3-1,-7 7-3,2 8-1,-5 5 0,1 8 0,-7 9 0,3 11-1,-5 7 0,-1 12 0,-3 4 0,-2 10-1,-3 6 0,3 4 0,-1 2 0,4 0-2,4-4 0,4-9-3,10-6-7,1-17-7,11-12-18,6-13-2,4-23 0</inkml:trace>
  <inkml:trace contextRef="#ctx0" brushRef="#br0" timeOffset="10060">4283 1162 4,'-5'-11'33,"5"11"1,0-10-18,0 0-5,0 10 2,13-13-3,1 13-1,2-3-3,6 11-2,2 6 1,5 8-1,2 10-1,3 10-2,-1 9 1,1 11-1,-4 6 0,-2 5 0,-5 3 1,-4 3-1,-6-4-1,-2-1 0,-6-5 0,-5-7 0,0-8-2,-4-9-1,4-3-5,-10-13-16,1-7-14,4-4-3,-5-10 3</inkml:trace>
  <inkml:trace contextRef="#ctx0" brushRef="#br0" timeOffset="10519">3573 2290 10,'-15'-12'32,"6"-7"0,9 10-16,8 6-8,4 0-1,7 8 0,6 4-3,7 8 1,5 2 1,9 6-4,3 1 1,7 1-2,3-3 1,6-1-1,1-7 1,3-7 0,-2-9 0,2-5-1,-1-10 3,1-6-1,-5-9-1,-5-3 1,-9-5-2,-2 0 1,-9 0 0,-6 4-1,-11 3 0,-5 4 0,-7 5-1,-5 5-3,-5 17-8,0-14-27,0 14-1,-16-7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46.289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246 832 15,'-32'-8'13,"15"3"-1,-1-1 0,-1-3-2,3-1-2,-3-3-1,2-1 1,-1-5-1,1 2-2,-1-4 2,5-2-1,-2-4-1,5 2-1,1-6 2,4 1-1,1-4-3,4 0 0,7-3 1,0 0-2,4-1 0,5 2 0,1-1 1,5 3-1,3 0 3,2 1-3,3 0 1,3 4-1,2 1-1,1 3 1,1 3-2,1 1 2,0 2-2,1 6 2,-2 2-2,1 3 1,-3 2 0,2 2 0,-1 4 0,0 0 0,-1 0 0,-1 6 1,-1-1-1,0 3 0,1 0 1,-1 2-1,1 2 1,0 1-2,-3 3 2,-2 2-1,-1 1 1,-1 1-2,-4 2 1,-2 1 0,-2 0 0,-4 3 0,1-2 1,-4 1-1,0 1 0,-3-2 0,-2 4 1,-1 1-1,-3 0 0,-3 0 0,0-1 0,-3 2 0,-4-1 0,-1 1 0,-4-2 0,1-2 0,-6 1 1,2 0-1,-4-1 0,-1 0 0,-2-2 1,-4 1-1,-1-1 0,-2 0 1,-3-2-1,0-1 0,-4 1 0,1-3 0,-1 1 1,-1-3-1,1 0 0,0-2 0,2-2 1,-2-1-1,1-6 0,3 1 1,3-3-1,2-1 0,3-3 0,3 0 1,5 0-1,4-3-1,12 3 0,-13-7-5,13 7-11,0 0-21,7-13 1,-7 13-4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47.84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71 38 3,'-7'-11'19,"7"11"-1,-6-13-1,6 13-4,-3-9-2,3 9-1,0 0-3,0 0 0,0 0-1,0 0-3,-11-5 0,11 5-1,0 0 1,-12 15-1,12-15-1,-11 18-1,5-9 2,1 5 0,1-1-1,1 1 0,0 1 0,3 1 0,0 0 0,6 0-1,0 2 1,3 0-1,0 0 1,5-1-1,0 0 1,3-1 0,2 0-1,0-1 1,2-1-1,0-1 1,4-3 0,1 0 0,-2-5 0,3 1-1,-1-6 4,1 0-3,-3 0 0,1-6 0,-6 2 0,-1-2 0,-4-1-1,-2 2 1,-2-1 0,-10 6-1,12-9 0,-12 9-2,0 0-3,5-12-5,-5 12-12,0 0-12,0 0-4,0 0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49.02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94 2,'0'0'2,"0"0"2,0 0 0,0 0 0,0 0 2,0 0-1,0 0 2,0 0-3,0 0 0,0 0 1,0 0-1,0 0-1,0 0 1,9 9 0,-9-9-1,9 13 1,-9-13 0,13 14-1,-4-4 1,3-4 0,1 2-1,3-2 1,2 0-2,3 1 1,-2-1-2,5 1 1,-1 0-1,0-2 0,1 0 1,-2-1-1,0 1 0,-6-5 1,3 4 0,-4-4 1,-1 0-1,0-7 1,-2 3-1,0-3 3,1 0-2,-1-3-1,0-1-1,-2-1 1,1-1-1,-3-2 0,1 1 0,-2-2-1,-1 0 1,0 1-1,0 0 1,-3 3-1,-3 0 0,3 2 0,-3-1-2,0 11-3,0 0-11,-13-12-18,13 12-2,-18 8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0.118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0-1 12,'0'0'11,"0"0"1,0 0-4,0 0 0,0 0-3,5 11 0,-5-11-2,11 18-1,-4-8 2,4 5-2,0-1 1,4 1 1,0-2-2,1 2 2,2-3-2,2-1-1,3 0 2,1-4-2,3-1 0,1-2 1,0-4-1,2 0 0,-2-6 1,1 1-1,-5-2 2,1-1-1,-6 1-1,-1 1 2,-5-2 0,-1 4-1,-12 4 1,15-9-1,-15 9 1,0 0 0,8-13 0,-8 13-2,0-9-1,0 9-2,-4-9-4,4 9-3,-3-10-8,3 10-17,0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0.770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59 2 3,'-12'-5'7,"12"5"-1,0 0-2,-10 0 0,10 0 2,0 0 0,-11 10-1,11-10 1,-7 9 1,7-9 1,0 0-2,-12 13 0,12-13 0,-6 10-1,6-10 0,0 12-2,0-12 0,0 15-1,7-6 0,-7-9 2,12 19-3,-5-8 1,1 2-2,1-1 2,1 0-2,2 0 1,1 0-1,1-1 0,2-1 0,0-4 1,4 0-1,1-2 1,1-4 0,2 0 0,0 0 0,1-7-1,0 2 1,-2 0 0,-1 0 0,-3-1-1,-1 1 1,-3 1 1,-3 1-2,-3-1 1,-9 4 1,16-9-2,-16 9 3,10-9-3,-10 9-3,9-8-5,-9 8-14,0 0-10,0 0-3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06:56:51.009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18902CAA-5835-47AF-80FF-AD68DFA89BD1}" emma:medium="tactile" emma:mode="ink">
          <msink:context xmlns:msink="http://schemas.microsoft.com/ink/2010/main" type="inkDrawing" rotatedBoundingBox="5175,4358 8768,3778 8978,5075 5385,5655" shapeName="None"/>
        </emma:interpretation>
      </emma:emma>
    </inkml:annotationXML>
    <inkml:trace contextRef="#ctx0" brushRef="#br0">432 118 7,'7'-46'28,"-7"46"-3,0 0-2,0 0-3,0 0-4,0 0 0,0 0-3,0 0-4,0 0-1,0 0-2,0 0-1,0 0 0,0 0-2,0 0-1,0 0 0,0 0 0,0 0-1,-35 62 0,35-62 0,-22 61-1,22-61 1,-33 79 0,14-32-1,-3 1 0,-1 5 1,9-18-1,-35 85 0,-1 3 0,3-6 1,1-11-1,11-11 0,9-18 0,12-15 1,14-21-1,6-15 1,9-9 0,12-9 0,9-8 0,10-8 0,8-7 0,10-3 0,8-5-1,9 3 1,1-4-1,-1 5 1,-3 2-1,-4 6 0,-6 6 0,-9 5 0,-10 0 0,-13 5-1,-7 2-2,-13-7-4,-1 8-15,-15-8-18,0 0-3,0 0-4,-10-14 3</inkml:trace>
    <inkml:trace contextRef="#ctx0" brushRef="#br0" timeOffset="624">1460 450 6,'0'0'37,"52"-25"3,-52 25-2,0 0-20,0 0-3,0 0-2,0 0-4,0 0-1,0 0-2,0 0-1,-49 43-2,49-43 0,0 0-1,-56 67 0,56-67-1,-35 64 0,11-5-1,3 22 1,8 6-2,13-1 1,5-4 0,14-8 0,10-16 0,10-10 1,2-21-1,3-9 0,4-9-1,0-13 0,4-7-3,-7-17-4,8-7-17,-53 35-15,44-41-3,-44 41-1,41-47 2</inkml:trace>
    <inkml:trace contextRef="#ctx0" brushRef="#br0" timeOffset="1316">1615 595 30,'-66'45'42,"13"-3"-2,53-42 2,0 0-29,-35 50-2,35-50 0,0 0-4,0 0-2,56 27-2,-56-27-1,65-4-3,-65 4-3,79-13-12,-36 6-24,-2-1-4,1-2 1,-1-1-2</inkml:trace>
    <inkml:trace contextRef="#ctx0" brushRef="#br0" timeOffset="1075">1653 411 48,'-58'-30'43,"58"30"-2,0 0-2,0 0-34,0 0 1,0 0-1,0 0 0,0 0-3,0 0-1,56-3-3,-56 3-2,52 5-8,-52-5-7,54 6-17,-54-6-6,48 10 0</inkml:trace>
    <inkml:trace contextRef="#ctx0" brushRef="#br0" timeOffset="1880">2530 344 19,'0'0'41,"0"0"-4,0 0-6,-54 38-10,54-38-3,-27 48-5,27-48-3,-28 66-4,28-66-1,-31 66-3,13 26 0,6-2-2,2 1-1,0-10 0,1-10-1,4-20-4,2-32-7,3-19-26,0 0-3,0 0 2,19-44-5</inkml:trace>
    <inkml:trace contextRef="#ctx0" brushRef="#br0" timeOffset="2820">3047 34 20,'0'0'42,"-16"-43"-3,16 43 0,0 0-25,0 0-3,0 0-3,0 0-3,0 0-2,0 0-4,-49 25-7,49-25-12,-13 49-20,13-49 0,-18 58 1</inkml:trace>
    <inkml:trace contextRef="#ctx0" brushRef="#br0" timeOffset="3113">3390 265 28,'56'-5'42,"-56"5"-2,45-6 1,-45 6-27,0 0-4,0 0 0,45-18-2,-45 18-4,0 0-1,0 0-1,0 0 0,0 0 0,-49-37-1,49 37 0,0 0-1,-62 0 0,62 0 1,-44 10-1,44-10-1,0 0 0,-53 40 1,53-40 0,0 0 0,-16 61 0,16-61 1,15 48 0,-15-48-1,33 53 1,-33-53-1,46 53 1,-46-53 0,52 51-1,-52-51 1,50 46-1,-50-46 1,38 46 0,-38-46-1,0 0 1,7 61 0,-7-61-1,0 0 1,-63 49-1,63-49 1,-72 24-1,31-14 0,-2-2 0,1-2-2,1 0-3,-2-6-10,43 0-23,-66 0-5,66 0 0,0 0-3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1.470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0 2,'6'14'12,"-2"-4"-2,2 3 2,3 3-5,-1-2 2,3 2-1,4-1-3,1 0 0,3-2-1,3-2-1,5-3 1,2-2-1,2-3 0,4-3 1,-4 0-1,4-4 1,-5-3 1,1 1-1,-6-5 1,-1 2-1,-5-3-1,-3 0 0,-3 0-7,-6-2-17,-7-3-12,0 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2.42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-2 1 1,'0'-10'21,"0"10"-1,0 0-2,0 0-5,0 0-2,0 0-3,0 13-3,3-2-1,1 8 0,1 2 0,-1 6-2,3 5 0,1 5 1,-1-1-2,2 2 1,2-4 0,-2-1-1,-1-2-1,-1-3 2,0-6-2,-2-5 0,-1-1 0,-4-5-2,5-1-3,-5-10-3,0 0-16,0 0-9,0 0-2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2.831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21 3 3,'-14'-6'17,"14"6"1,0 0-3,0 0-2,-4 9-3,4-9 1,0 21-3,-4-7-2,4 9 0,0 3 0,0 6-3,0 0 0,0 4 0,0 1-1,0 1-1,0-4 1,0-1-2,4-4 0,-4-4 0,0-4-3,0-6-4,0 0-10,0-3-12,0-12-5,0 0-1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3.20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16-7 14,'11'-5'23,"-11"5"-4,0 0-3,0 0-4,0 20-3,0-7-3,0 8 1,0 2-1,0 11-1,0-1 2,0 6-3,0-1-1,-3 2 0,0-3-2,-1-2 0,-1-5-1,0-5-1,2-5-2,-2-8-7,5-2-13,0-10-11,0 0-1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3.72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19 6 7,'-13'-8'15,"13"8"-2,0 0-6,0 0 2,-6 12-3,6-12-1,0 15-1,0-4 1,0 1-2,5 2 0,-2 2 3,1 0-3,0-2-1,2 2 2,0-3-2,3 3 0,-2-4 1,4-1-1,-4-2 1,5-1-1,-3-2 1,2 0-1,2-6 0,-2 4 0,0-4 1,0-4 0,-1 0 1,1 0 0,0-2-2,-1 1 0,-10 5 0,15-10 0,-15 10-1,12-11 1,-12 11-1,0 0 0,8-11-1,-8 11 1,0 0 1,0 0-2,6-9 2,-6 9-2,0 0 1,0 0-1,0 0 0,0 0 0,0 0 0,0 0 0,0 0 0,0 0 0,0 0 0,0 0-1,0 11 1,0-11 0,0 13 0,0-13-2,3 16 2,1-7 0,1 0 0,1 1 0,-6-10 0,16 15 0,-7-9 2,1-1-2,0-1 0,2-4 1,0 0-1,-1 0 1,1-4-1,1 0 1,-2-1 0,0 0 1,0-2-1,-2 1 1,-9 6 0,14-15 0,-14 15 1,10-14-1,-10 14 0,3-14-1,-3 14 1,0-13-1,0 13-1,0-9 1,0 9-3,0 0-6,-3-10-29,3 10-2,0 0-2,0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5.049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54 31,'0'0'38,"0"0"-14,10 0-3,7 3-2,-3-11-5,13 5-4,-3-7-3,10 5-1,-1-1-2,4 0-1,-3 1-2,-2 1 1,-3 1-2,-5 3 1,-4 3-2,-7-3-2,-1 3-3,-12-3-7,0 0-24,0 0-3,3-13-1,-3 13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5.546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0 133 34,'29'-8'36,"-15"-2"-5,4-6-15,9 4 0,-5-6-9,7 4 0,-4 0-5,-1 3 0,-4 2-3,-6 0-4,1 5-16,-2 0-16,-13 4 1,4-9-3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6.14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0 136 10,'0'0'34,"0"0"3,0 0-19,0 0-3,0-10 0,0 10-6,7-16 0,-7 16-3,7-24-5,-7 5-6,7-4-32,-2 3-1,-5-4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7.12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140 206 16,'-7'-16'26,"0"6"-2,7 10-4,-11-15-5,1 1-1,5 4-1,-7-7-5,3 3-1,-2-6-1,1 4-2,-2-2-2,2 1 0,-1 2-2,1 2 0,10 13-3,-15-16-6,15 16-18,0 0-10,0 0-1,-9 15-2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7.628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439 141 10,'-3'-11'32,"-7"7"-9,1-3-5,-7-3-5,0 2-2,-9-5-2,1 3 0,-8-5-3,-1 6-1,-5-6-2,2 4 0,-3 1-2,2 2 1,4 3-7,1-3-4,9 8-17,7 0-9,-1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06:56:58.896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B16DF19C-6A41-4E98-9FD9-E5CC6CCF4D27}" emma:medium="tactile" emma:mode="ink">
          <msink:context xmlns:msink="http://schemas.microsoft.com/ink/2010/main" type="inkDrawing" rotatedBoundingBox="5710,6074 9129,5725 9212,6537 5793,6886" shapeName="None"/>
        </emma:interpretation>
      </emma:emma>
    </inkml:annotationXML>
    <inkml:trace contextRef="#ctx0" brushRef="#br0">158 532 1,'-5'-50'36,"5"20"1,0-4-13,12 9-6,-1-9-2,13 10-5,0-6-2,12 8-4,2-2 0,9 11-2,0 1-1,3 6 0,0 6-1,0 0 1,-7 8-2,-5 6 1,-8 5 0,-6 7 0,-13 3 0,-11 6 0,-11 2 0,-11 2-1,-10-1 2,-6-1-2,-5-5 0,-4-3 0,1-6 0,8-5 0,6-5 0,6-4 0,8-4 0,8-5 0,10 0-2,0 0 2,26-15 0,-2 6 0,7 1-1,4 0 1,10 3 1,3 2-1,3 3 0,0 7 2,-3 5-2,-2 4 0,-4 10 0,-5 2 1,-11 4 0,-7 1 0,-12 4-1,-11 1 2,-12 1-2,-16-2 1,-12-4 0,-11 0 0,-12-4-1,-8-3 1,-6-6-1,-2-6 0,1-7 0,5-7 0,6 0-1,9-13-2,15 4-5,7-14-8,21 2-24,13-3-2,15 0 0</inkml:trace>
    <inkml:trace contextRef="#ctx0" brushRef="#br0" timeOffset="-293">294 273 4,'0'0'38,"0"0"0,0 0-17,0 0-3,0 14-1,-8-4-4,1 17-5,-7 5-3,-2 13-1,-4 6-2,-2 12 1,-4 4-2,0 5 1,1-5 0,4-4-1,1-9-1,5-6 1,3-11-3,3-13-1,6 0-6,3-24-8,0 0-23,0 0 1,5-13-5</inkml:trace>
    <inkml:trace contextRef="#ctx0" brushRef="#br0" timeOffset="805">1191 302 18,'16'-21'39,"-16"21"-1,9-5-20,-9 5-2,0 0-4,0 0 0,0 0-5,-9 11-3,5 8 0,-5 5-2,-2 10 0,-5 6-1,1 9 0,-5 8 0,-1 7 1,1-3-2,2 1 1,5-5 1,5-5-2,8-7 1,3-8-1,10-12 0,7-9 0,6-9 0,7-7 0,3-10 0,6-6 0,1-8 1,3-10-2,0-5 2,1-5-1,-2-2 0,-5-2 0,-5-4 0,-5-1 0,-5-3 1,-4 3-2,-6 2 2,-4 5-1,-3 5 1,-1 6-1,-2 9 1,-1 6 0,-4 11 0,0 9-1,0 0 1,3 14-1,-3 11 1,-5 8-1,2 8 0,-2 10 1,-3 6-1,1 10 0,-1-1-1,-3-1 1,2-4-3,-5-12-3,9 2-8,-11-17-14,11-5-14,-1-12 0,6-8-2</inkml:trace>
    <inkml:trace contextRef="#ctx0" brushRef="#br0" timeOffset="1452">1998 221 9,'12'-12'39,"-12"12"1,0 0 1,0-11-25,0 11-5,0 11-1,0 5-2,-3 4-2,3 13-2,-6 6-1,1 11 0,-1 4-2,-3 7 1,1 7-1,-2 0 0,0-6-1,0-6 1,-1-7-2,4-9 0,3-4-5,-4-14-6,11-7-24,-3-15-6,0 0 0,0 0-2</inkml:trace>
    <inkml:trace contextRef="#ctx0" brushRef="#br0" timeOffset="1842">2350 175 10,'10'-16'39,"-10"16"2,6-10-2,-6 10-25,0 0-1,0 0-3,0 0-3,0 0-2,0 17 0,-3 0-2,3 14 0,-8 7-1,0 11 1,-2 6-2,-5 5 0,-3 1 0,1 2 0,-3-2-1,1-8 1,0-10-2,5-7 2,3-8-1,4-7 0,2-6-1,5-15 2,0 0-1,12 6 0,0-17 0,7-1 0,5-4 0,5 1 0,6-1 0,1 2 0,2 3 0,1 3 0,-4 8-1,-3 8 1,-7 1-2,-7-1-1,1 5-5,-19-13-10,11 7-22,-11-7-2,0 0-3,0-15 5</inkml:trace>
    <inkml:trace contextRef="#ctx0" brushRef="#br0" timeOffset="2820">2852 69 4,'7'-17'38,"2"7"1,-2-3-1,-1-1-21,13 11-3,-2-9-4,12 12-1,-3 0-4,11 12-1,2 3 0,6 6-2,3 6 0,4 7-1,-5 5 0,-3 7 0,-4 1-1,-7 2 1,-11 1-1,-10-1 1,-12 1-1,-18-3 0,-10-2 0,-11-9 1,-8-4-1,-9-5 0,-4-6-1,-1-8 0,2-4-1,4-9-2,8 0-4,1-10-5,17 7-13,2-9-16,12 3 1,4-1-1</inkml:trace>
    <inkml:trace contextRef="#ctx0" brushRef="#br0" timeOffset="2444">3096 83 17,'0'-15'37,"0"15"1,0 0-19,4-11 0,-4 11-6,0 0 0,10 20-4,-13-11-3,3 15-1,-4 0 0,-2 11-1,-6 9-2,2 11 1,-7 4-2,-2 3 0,-3 1-1,2-5 1,0-5-2,4-9 0,3-10-3,-1-13-3,14 3-9,0-24-17,0 0-8,0-10-4,9-9 4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4:58.15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493 0 7,'0'0'27,"0"0"-4,0 0-1,-14-3-4,14 3-3,-14 0-2,14 0-3,-25 3-4,9 2 2,-9-2-4,-2 5-2,-6-3 1,-2 4-1,-3-3 0,0 4-1,-3-3 1,3 3-1,3-4 0,4 2-1,5-2 0,4-1 0,4 3-3,2-8-7,16 0-28,0 0 1,-11 11-3,11-11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06:28.98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42 2000 15,'-42'-11'28,"42"11"2,0 0-19,0 0-2,0 0-2,0 0-1,53 84-3,20-36 0,22 16-1,16 0 0,16 14-1,1-5 0,0 1-1,-22-19 1,-20-11-1,-25-6 3,-9-12-3,-19-7 3,-18-14 0,-15-5-1,0 0 0,-30-25-1,-16-3 2,-9-8-2,-23-11 1,32 19-1,-8 0 0,-7-9 0,-7 0-1,3-1 1,-4 3 1,2-5 2,-1 4-2,6 3 0,2 1-1,4-1 0,2 0 1,12 5 0,42 28 0,-63-52-1,63 52 2,-5-67-2,65 46 1,35 6 1,24 2-1,13-3 0,13 2-1,-5 3 0,-8 4-1,-29-3 0,-19 4 1,-13 3-2,-16 3-2,-17 3-7,-7 5-25,-16 6-4,-20 1-2,-17 6 2</inkml:trace>
  <inkml:trace contextRef="#ctx0" brushRef="#br0" timeOffset="797">496 735 16,'-53'-7'38,"53"7"1,0 0-1,-55 19-28,55-19 2,0 0-4,-56 49-2,56-49-2,-33 55-1,33-55-1,-12 81-1,12-81 2,5 55-3,10 36 0,11-4-2,13-11 1,11-11 0,8-19 0,2-24 1,-8-30-2,-11-27 3,-2-10-1,-3-7 1,-3-4-1,-2 0 1,-3 4-1,-1 5 1,-2 9 0,-2 8 2,-1 12-2,-2 13 1,-1 13 0,-1 13 0,0 12 0,-1 8-1,-1 10 1,-1 5-1,-3 2 0,-2-2-1,-2-4 1,-4-7-2,-4-7 0,4-5-7,-9-17-14,5-5-14,0-11-6,0 0 0,0 0 0</inkml:trace>
  <inkml:trace contextRef="#ctx0" brushRef="#br0" timeOffset="1587">465 349 12,'-55'-4'37,"55"4"2,0 0-2,-41 0-21,41 10-5,20 8-4,13 3-1,19 9-3,19 5 0,17 0-1,8-2 0,-7-8 0,-6-1-2,-9-4 0,-10-1 0,-12-5-5,-16-8-5,-8-6-27,-14 0-2,-14-12-2,-19-7 3</inkml:trace>
  <inkml:trace contextRef="#ctx0" brushRef="#br0" timeOffset="1858">474 62 13,'-43'-36'39,"43"36"-1,-41-29-1,41 29-27,0 0-2,10 33 0,10 7-4,8 22-2,8 12-1,5 7-1,-1-1 1,-7-10 0,-8-8 1,-9-8 0,-5-9 0,-4-15 0,-1-10 0,-6-20 0,0 0 0,11-4-1,-3-16 2,7-12-2,4-8 0,9-10 0,4-3 0,5-4 0,2 2 1,2 1-1,2 3 0,-5 9 0,1 9-1,-5 5-1,-5 8 1,-5 5-1,-5 3 0,-2 8-3,-6-4-7,3 3-26,-14 5-3,6-9-1,-6 9-3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06:29.537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215 836 9,'-41'13'34,"18"-27"0,-3-19 0,2-17-26,0-10 4,0-20-6,3-8-2,4-9-9,5-7-25,8-8-4,7 7-1,3-1-1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35:01.962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53 4731 10,'0'0'21,"-46"22"-4,46-22 0,0 0-5,0 0 1,0 0-5,0 0-1,0 0-1,0 0-1,-21 43-2,21-43 2,0 0-2,0 0 0,56 52 0,-56-52 0,66 43-1,-35-1-1,72 7 0,6-2-1,9 6 1,-1-9-1,2 4 0,-9-11 0,-16-3 0,-43-16 2,-10-5 2,-10-2-3,-7-4 0,-7-4-3,-17-3-5,0-9-11,-11-7-13,-8 0-4,-6-7-1</inkml:trace>
  <inkml:trace contextRef="#ctx0" brushRef="#br0" timeOffset="444">486 4568 10,'-53'-51'29,"53"51"0,-41-23-17,41 23 1,0 0-3,0 0-2,0 0-3,0-12 0,38 39-2,15 1 2,15 12-2,7-3-1,10 9 0,0-5 0,-2 3-1,-17-12 1,-10-5 0,-12-3 0,-8-8 0,-7-3-1,-10-4-1,-9-6-6,-10-3-5,0 0-17,-13-22-5,-6 6 0,-11-9-3</inkml:trace>
  <inkml:trace contextRef="#ctx0" brushRef="#br0" timeOffset="797">526 4526 3,'-49'0'32,"49"0"-2,-45 6-3,45-6-13,0 0-2,-57 9-1,57-9-5,0 0-2,0 0 0,-43 6 1,43-6-2,0 0 1,0 0 0,42-34-2,10 17 1,14-5-1,7-5 1,8-3-2,6-4 1,6 2-2,-5 0 0,-23 6 2,-12-1 0,-8 2-1,-5 0 0,-6 4 2,-9 0-3,-8 5 0,-6 1-5,-11 15-5,0-17-16,-12 10-11,-6 2-1,-7 0-1</inkml:trace>
  <inkml:trace contextRef="#ctx0" brushRef="#br0" timeOffset="1165">651 3880 13,'0'0'35,"-59"-17"0,59 17-3,0 0-18,-47 0-7,37-8-3,14 31-1,14 2 2,21 16-4,12 0 0,17 4 0,7-1 1,6 0-1,-12-12 1,-7-7 0,-8-5-1,-8-5-5,-11-15-9,-8 0-19,-10-7-3,-12-10 0,-5-2-2</inkml:trace>
  <inkml:trace contextRef="#ctx0" brushRef="#br0" timeOffset="1504">582 3570 12,'-53'-4'30,"53"4"1,0 0-3,-43 3-22,43-3-1,0 0-1,0-13-2,22 26 1,17-4 0,16 7 0,11-8 0,14 4 0,2-3-1,3 0-1,-17-9 2,-6 0-1,-12 0-1,-5-6 2,-11 6 0,-9-8 1,-10 3-1,-11-7 1,-7 0-1,-11-10 0,-11-4 0,-15-11 0,-8-5-1,-11-8-1,-10-5-1,-8-1 0,77 56 1,-82-58-1,39 31 2,-1-1-1,44 28 2,-79-44-2,79 44 1,-70-37-1,70 37-1,-58-28-3,58 28-5,-46-18-13,46 18-18,0 0 1,0 0-2</inkml:trace>
  <inkml:trace contextRef="#ctx0" brushRef="#br0" timeOffset="1992">601 2687 22,'-47'-36'38,"47"36"-5,0 0-1,-44-15-24,44 15-4,0 0 0,0 0 0,-5 10-4,23 22-2,14 4 2,15 7 0,9-1 2,5 4-2,5-6 0,0-1 0,-13-15 2,-3-8-2,-6-4 1,-5-10 0,-6-6 0,-4-7 0,-5-6 1,-7-8 0,-3-7 0,-6-7 0,-2-3 0,-3-6 0,-3-2-1,0-4 1,-6 1-1,0-1-1,-4 2-2,1 2-4,-7-4-12,-1 4-17,-3 5-1,-7 2-1</inkml:trace>
  <inkml:trace contextRef="#ctx0" brushRef="#br0" timeOffset="2451">529 2512 7,'-53'57'31,"53"-57"1,0 0-2,-47 38-17,47-38-4,0 0 0,-41-19-5,41 19 0,-24-53-1,24 53 2,-15-78-2,12 33-3,3-3-5,0 0-11,0 1-18,8 1 1,-8 46-3</inkml:trace>
  <inkml:trace contextRef="#ctx0" brushRef="#br0" timeOffset="2707">676 2707 26,'9'11'35,"-4"-20"-1,-5-8-22,-4-17-1,0-6 2,-5-18-4,0-5-2,-1-9-15,-2-5-21,3-2-6,5 5 0,1 6-2</inkml:trace>
  <inkml:trace contextRef="#ctx0" brushRef="#br0" timeOffset="2970">683 1577 1,'0'0'35,"0"0"1,-44 0-2,44 0-21,0 0-1,-35-6-6,30 21-2,5-15-3,15 23-1,6-11-1,13 16 0,7-3 1,10 10 1,2-6 0,4 0 0,-2-1 1,-5-4 1,-6 0-2,-7-7 0,-7 0 0,-8-9 1,-7 4 0,-15-12 0,0 0-1,0 0 0,-13 0 0,-10-10 0,-5-7 0,-9-5-2,-4-5 1,-7-6 0,-4-3 0,-4-2-1,3-3 1,53 41 0,-50-39 0,50 39 1,-43-33-1,43 33 1,-34-32-2,15 8 0,12-1 0,19 12 0,10-1-1,17 14 1,9-3 0,15 3 0,0 9 2,2-4 0,-5 0 0,-1-5 0,-9 0-1,-6 0 1,-10-8 0,-11-1 0,-8-2 0,-8-2 1,-7-4-1,-12-5 1,-5 1 0,-14-9 1,-9-1-1,-8-9-1,-8-1-1,-5-4 1,-6 0-1,-2 1 0,69 44 1,-66-42-1,66 42 1,-63-40 0,63 40 1,-52-33-1,52 33-5,-48-26-10,48 26-21,0 0-3,-46-23-1,46 23-2</inkml:trace>
  <inkml:trace contextRef="#ctx0" brushRef="#br0" timeOffset="3745">687 637 9,'-25'23'36,"10"-17"3,15-6-4,0 0-17,0 0-4,-36-43-6,36 43 0,-14-50-3,14 50 0,-14-81 0,8 35-3,1-1-1,-1-5 0,0-1 0,1 3 0,1 3-2,-1-3-2,0 5-6,2 4-11,3 41-19,0-61 2,0 61-3,0 0 1</inkml:trace>
  <inkml:trace contextRef="#ctx0" brushRef="#br0" timeOffset="4023">667 202 31,'-4'27'34,"1"-13"0,0 1-20,11 6-2,3-3-1,10 6 0,5-2-5,8 7-1,13 3 1,7 4-2,6 1 1,5 6-2,0 0 2,3 3-3,-3-5 0,-4 3-1,-11-8 0,-7-4-1,-8-6 1,-7-6-1,-9-9 0,-7-7 1,-12-4-5,5-10-18,-5 0-14,-8 1-5,-1 0-2,-3 9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4T14:35:06.74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-8 6632 16,'0'14'29,"12"-9"3,-12-5-3,22-6-26,3-3-1,6-11 0,7-1 0,3-9 1,4 0 1,1-8 1,3 2-2,-4-4 0,-4 2-1,-1 2-1,-6 2-3,-2 7-11,-8 0-11,-10 2-8,-3 3 0,-11-2-1</inkml:trace>
  <inkml:trace contextRef="#ctx0" brushRef="#br0" timeOffset="241">204 5902 12,'-53'-23'32,"32"18"1,2 0-14,6-1-6,4 3-3,9 3-1,9 0-4,8 6-1,18 10-1,15 8-1,15 9 3,12 6-1,14 8-2,5 2 0,5 4 0,3-4-1,-2 0 1,-11-6-2,-8-6 1,-14-7 0,-10-5 0,-14-8 1,-9-4-1,-13-4-1,-12-9-3,-11 0-4,-5-19-20,-11 0-9,-9-4-1,-7-7-3</inkml:trace>
  <inkml:trace contextRef="#ctx0" brushRef="#br0" timeOffset="655">605 5314 24,'-29'3'32,"16"5"-14,-1 1-2,7 4-3,-3 1-4,7 7-3,3 6-2,10 7-1,6 6-1,6 5-1,11 6-1,6 5 0,7-2 0,4-1 0,6-8 0,0-8-1,-1-11 1,-2-11-2,-4-15 4,-5-8-1,-6-14 1,-8-9 0,-11-10 0,-7-10 1,-12-6-1,-5-7 1,-11-4 2,-3 1-3,-9 1 0,-3 6 0,-5 5 0,-1 12 0,-7 6 0,-1 14 0,-3 10-1,-2 13 1,-2 6-2,1 12 0,4 12-2,1 5-3,10 10-4,-1-2-10,14 2-17,6-1 0,7-6-3</inkml:trace>
  <inkml:trace contextRef="#ctx0" brushRef="#br0" timeOffset="1211">607 4756 12,'-20'-21'32,"1"10"1,10 6-17,9 5-4,0 0-1,0 0 0,0 9-6,12 4-2,6 3-2,8 3 0,7 5-1,9 2 0,6-1 0,5-2 1,0-8-1,1-6 0,-1-9 0,-3-5 1,-7-13 0,-8-9 1,-10-8-1,-9-6 3,-10-8-3,-6-5 1,-16-4-1,-9-3 0,-11-2 0,-5 1 0,-9-1-1,-4 4 1,-2 4 0,-2 9 0,2 6 0,4 8 0,6 5 0,8 10 0,8 8 0,8 6-1,12 3 0,10 11 0,9 1 0,11 7 1,10 3-2,11 4 0,6 3 1,9 2 0,7-2 0,2-2 1,1-5-1,0-4 0,-5-5 1,-5-5-1,-6-5-1,-11-7-5,-5 0-15,-12-8-15,-12-8 1,-10-3-5</inkml:trace>
  <inkml:trace contextRef="#ctx0" brushRef="#br0" timeOffset="1919">696 3759 28,'-16'0'33,"1"0"-14,15 0-3,-11 0-2,11 0-5,0 0 0,5 13-4,9 3-3,5 3-1,9 5-1,7 2 1,5 3-1,6-2 0,2 0 1,-1-5 0,-3-3-1,-5-5 1,-7-4 1,-7-5-1,-6-1 3,-10-4-2,-9 0-1,-3-11 1,-10 2-1,-9-6 0,-6-1 0,-9-6 0,-9-6-1,-5-5 1,-2-2 0,-6-4-1,1-4 0,3-1 1,2-5-1,8 0 0,6-2 0,9 1-1,8-1 0,11 3 1,11 3-1,5 3 1,10 9-1,6 5 1,4 9 0,6 8 0,1 8 0,2 10 0,1 10 0,-4 11 0,-3 9 0,-4 10 0,-4 6 1,-4 6-1,-4 0 0,-7 0 0,-5-6 0,-5-8 0,-2-9 1,-4-9-1,0-12 0,-2-7 1,2-8-2,1-6 1,3-3 1,7-5-2,3-1 1,7-4 0,6 2 1,5-6-1,6 2 2,6-2-1,4 1 1,2-5 1,5 3-1,1 0 0,-1 0 0,0 0 0,-2 4-1,-6-2 1,-4 3-1,-7 2 2,-4-1-2,-6 0 0,-5 3 0,-6 1 0,-4 2-2,0 12-12,-7-11-22,-6 11-4,-6 3-1,-9 3-2</inkml:trace>
  <inkml:trace contextRef="#ctx0" brushRef="#br0" timeOffset="3062">552 2458 15,'-34'-25'23,"15"20"-3,2 1-3,0 4-1,-3 7-4,5 6-4,-1 3-2,6 9-1,2 5-2,4 5-1,4 1-2,7 3 1,7-1-1,4-5 0,4-4 0,4-7 0,3-7 0,3-10 0,-1-10 0,4-10 1,-1-10 0,3-4-1,-2-6 1,2-2 0,0-3 0,0 4 0,3 4 0,-1 7 0,-1 7 1,-2 8-1,-2 10 1,-2 8 0,-6 7 2,-2 12-2,-9 7 1,-4 12-1,-11 3 0,0 7 0,-10 3 0,-4 1-1,-8-4 0,-2-5 0,-2-8 0,-1-10 0,0-9-2,1-13-2,6-6-5,-1-13-15,5-8-13,5-7-1,1-10-2</inkml:trace>
  <inkml:trace contextRef="#ctx0" brushRef="#br0" timeOffset="3603">596 2068 2,'-29'-19'31,"14"11"-2,15 8-14,-12 0-4,12 0-3,0 0 0,19 16-1,1-2-3,3-1 0,10 7 1,5-2 0,7 6-2,3-4 0,5 0-1,-2-5 0,2-4-1,-2-5 0,-3-6 1,-6-5 0,-5-6 1,-9-9-1,-6-8 0,-7-8 0,-7-5 0,-8-8 0,-4-4 0,-8-7-4,-5-4-6,-2-1-27,-5 8 0,-6 1-2,-2 12 0</inkml:trace>
  <inkml:trace contextRef="#ctx0" brushRef="#br0" timeOffset="3971">554 1999 4,'-42'29'33,"23"-29"0,-6-21-3,6-13-19,2-9-5,5-17-4,5-5 3,4-9-1,7 2-2,6 4-4,4 3-10,8 11-14,7 22-6,-5 16-2</inkml:trace>
  <inkml:trace contextRef="#ctx0" brushRef="#br0" timeOffset="4174">742 2190 7,'6'37'33,"-6"-37"1,-10-33-2,4-3-21,-3-17-1,2-9-4,-2-13-1,3-3-4,1-3-9,2 1-24,0-4-1,6 10 1,-3 5-2</inkml:trace>
  <inkml:trace contextRef="#ctx0" brushRef="#br0" timeOffset="4400">634 1008 24,'-13'0'36,"-2"4"-2,15-4-16,-11 0-5,11 0-4,0 0-2,0 0-1,0 0-3,0 12-2,13-4 0,2 4 0,7 0-1,4 6 1,7 1-1,3 2 1,4 1-1,3-1 1,2 1-1,1-2 0,-2-2 0,0-1 1,-1-2-1,-3-3 1,-4 0 0,-6-4-1,-5-1 1,-5-2 0,-3-1 0,-8-4 1,-9 0 0,0 0 1,8-8-1,-11-7 1,-1-2-1,-2-9-1,2-6 2,-2-8-2,1-6 0,1-3-1,1 1 1,3 0-1,0 3-2,4 9-6,-4-4-14,3 8-16,2 4-1,-5 5 0</inkml:trace>
  <inkml:trace contextRef="#ctx0" brushRef="#br0" timeOffset="4941">704 401 4,'-30'16'32,"16"-16"0,14 0-4,-14 9-19,14-9-3,0 0-2,0 0-1,20 7 3,-2-1-2,7 5 0,5 0 1,10 4 0,1 0 1,7 2-2,0-2-2,2 0 1,-5-5 0,1 1-2,-6-5 1,-4-1-1,-5-2 1,-7-3-1,-5 3-1,-5-3-3,-3 0-9,-11 0-23,0 0-1,-11-13-1,-8 0 0</inkml:trace>
  <inkml:trace contextRef="#ctx0" brushRef="#br0" timeOffset="5287">667 466 26,'-55'10'35,"25"-15"-2,4-11-12,2-1-8,0-15-5,5-2-3,0-12 2,7 1-5,-1-6 1,6 2-2,3 3 0,4 3-4,0 10-7,3 2-10,2 12-14,6 9-1,-11 10-2</inkml:trace>
  <inkml:trace contextRef="#ctx0" brushRef="#br0" timeOffset="5573">883 513 24,'15'44'37,"-15"-32"0,0-12-17,0 0-3,-11-13-3,11-4-5,-11-13-2,5-4-5,-2-10 1,3-6-2,-1-4 1,6 0-2,-3 5 1,3 3 0,4 8-1,2 5-4,4 13-18,1 6-16,-11 14 0,17-5-1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1:29.357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686 75 4,'-19'-5'22,"7"5"-3,-1 0 0,-3-3-6,1 9 1,-4-2-5,0 8 1,-5 0-4,1 9 2,-6 3-3,1 5-1,-4 4 0,0 4-1,-4 4 0,3 5 2,0 1-2,2 4 0,1 1-1,4 3-1,3 0 1,4 3-1,6-2 0,7-1 0,6 0-1,6-3 0,7-2 0,8-2 1,7-5-1,6-3 1,6-7-1,5-2 1,7-9-1,5-5 1,2-7-1,4-6 1,2-7-1,2-5 1,0-9 0,-3-6 0,-3-6 0,-3-5-1,-7-7 1,-6-5 0,-5-3-1,-7-3 1,-6-3 0,-5-3-1,-9-2 0,-5-3 1,-11-3 0,-8 1-1,-12-2 0,-9 1 1,-8 4-2,-11 9 1,-10 11 1,-9 13-3,-1 17-2,-9 12-5,7 18-22,-6 19-9,0 11-1,4 11 0</inkml:trace>
  <inkml:trace contextRef="#ctx0" brushRef="#br0" timeOffset="985">638 1284 7,'0'-13'30,"0"13"-9,-10-13-2,10 13-3,-17-4-5,17 4-3,-23 8-2,7 3 1,-6 3-2,0 9-1,-6 3-1,-1 11-1,-4 8 0,-3 6 0,-3 13 2,1 10-3,-3 9 0,-1 9 0,1 9 0,3 5-1,0 2 2,7 3-2,3-5 2,6-5-2,3-10 1,7-9 0,4-14-1,3-10 0,5-13-4,0-16-6,5-11-18,-5-18-8,14-10-3,-3-16 0</inkml:trace>
  <inkml:trace contextRef="#ctx0" brushRef="#br0" timeOffset="1541">745 1382 9,'0'-11'14,"0"11"0,0 0-4,0 0 0,0 0-2,13-9 0,-13 9 0,21 0 1,-9 0-1,7 11 0,0-2 0,9 11 0,-2 3 0,8 10-3,1 4-1,3 8 0,-1 7 0,4 5-3,-2 5 1,-1 6-1,-3 3 0,-1 4-1,-5 2 1,-1 2-1,-6-1 1,-3 0-1,-4-3 1,-1-4-1,-3-4 1,-2-7-1,-2-7 1,1-6-2,-1-7-1,-1-10-1,3-1-8,-9-15-14,0-14-11,10 13-3,-10-13 0</inkml:trace>
  <inkml:trace contextRef="#ctx0" brushRef="#br0" timeOffset="2180">320 2818 4,'-20'8'18,"11"-5"0,-1 1-2,10-4-2,-12 6-1,12-6-3,0 0-2,-12 0 1,12 0-4,0 0-1,0 0 2,13 4-2,-1 0-1,4-1 0,9 3 0,8 0 0,13 2 1,9-2 0,14 3-1,9-3-1,9-1 0,2-5-1,6 0 0,-2 0 0,-2-9 0,-8-1 0,-5-2 0,-12-4 0,-7 3-1,-10 3-1,-14-3-5,-7 10-23,-11 7-11,-17-4 1,-9 25-1</inkml:trace>
  <inkml:trace contextRef="#ctx0" brushRef="#br0" timeOffset="3541">2136 504 23,'-10'-11'24,"2"0"-2,8 11-3,-7-10-4,7 10-3,0 0 0,0 0-6,0 0-1,-10 18-2,10 5-1,4 11 2,2 14-2,0 12-1,2 15 1,1 16 0,3 14 0,3 16-1,0 10 1,2 10-1,4 5 0,-2 5 0,2 5-1,0-2 1,0-7-1,-3-10 1,-1-9-1,-4-16 1,-1-15-1,-5-18-1,-3-18-1,1-13-4,-5-26-10,0-9-13,0-13-9,-10-25-1</inkml:trace>
  <inkml:trace contextRef="#ctx0" brushRef="#br0" timeOffset="4166">1970 517 9,'7'-13'11,"3"7"3,6-1-4,5-2 2,11-2 0,10-3-4,12 0 1,14-6-1,15-1-3,11-4 0,15-3-1,10-4 1,11 1-2,4-6 1,7 3 1,-2-2 0,-2 3-2,-5 1 1,-7 6-2,-12 2 1,-8 6-1,-14 4 2,-11 5-2,-13 4-1,-11 5-1,-12 0 1,-8 4-1,-8 1 0,-9 1 1,-6 0 0,-13-6 1,12 12-1,-12-12 1,3 15-1,-3-6 1,0-9-1,0 21 0,-3-6 0,3 8 0,0 4-1,5 10 1,-1 10-1,4 10 0,2 14 1,3 13-1,2 13 1,1 9-1,2 11 1,-1 12 0,2 5 0,-1 6 0,-3 3 0,-1-3-1,-1-4 2,-2-2-2,0-12 1,0-10-1,-4-14 1,2-12-1,0-16 0,0-14-2,-2-9-1,-4-19-6,7-4-18,-5-13-12,-5-11 0,0 0-3</inkml:trace>
  <inkml:trace contextRef="#ctx0" brushRef="#br0" timeOffset="5076">2406 2888 7,'0'0'16,"17"0"0,3 0-2,10-5 1,8-3-3,14-1-1,13-7-3,16-1-1,13-8 0,15-2-3,6-9 0,12 0-1,4-8 0,4 3-1,-2-5 1,0 3 1,-6-1-2,-2 6 1,-10 4-1,-10 6 3,-9 6-3,-12 4 0,-11 5-2,-15 7-1,-16 6 1,-11 0-1,-12 0-2,-19 0-9,0 0-23,-10 4-1,-9-9 0</inkml:trace>
  <inkml:trace contextRef="#ctx0" brushRef="#br0" timeOffset="6526">2418 929 3,'-10'3'10,"10"-3"-4,-12 3 2,12-3-1,0 0-2,0 0-1,0 0 2,13 4-1,-2-4 1,9 0-1,5 0 1,7-7-1,9 1 2,6-3-2,10-1 0,4-5-1,9 0 0,1-3 0,3-1 0,3-3-1,4 3-1,-5 0 0,0-1 0,-6 2 1,-2 2-2,-8 2 1,-7 1-1,-9 3 1,-8 3-1,-10 0 1,-4 4-1,-11-1 0,-11 4 0,0 0-1,0 0-3,0 0-9,0 0-10,-20-10-12,20 10-1</inkml:trace>
  <inkml:trace contextRef="#ctx0" brushRef="#br0" timeOffset="7234">3720 542 7,'0'0'10,"0"0"3,0 11-4,0-11 0,3 14 0,-3-3 0,3 3-2,-3 3 0,4 2-1,-4 2-1,6 4-2,-6-1-1,6 0 0,-3 0 0,2-3-1,-2-3-1,0-1 2,-3-2-4,0-15 0,6 15-6,-6-15-9,0 0-8,0 0-6</inkml:trace>
  <inkml:trace contextRef="#ctx0" brushRef="#br0" timeOffset="7617">3720 579 12,'18'0'15,"-8"-5"0,3 2 0,2 3-3,0-6-2,2 6-3,-2-6-2,2 6-2,-3-3 0,2 3-2,-4 0 0,0 0 0,-12 0 0,16 3 1,-16-3-2,11 8 2,-11-8-1,8 19 0,-4-7 2,1 2-1,-1 2-1,0 3 1,-1-1-1,2 2 1,-2-3-1,0-1 2,1-3-1,-1 0-1,-3-4 1,0-9-1,7 13-1,-7-13 1,0 0 0,4 10 0,-4-10 0,0 0 0,0 0 1,0 0 0,0 0 0,-5 9 0,5-9 0,-12 8 2,12-8-2,-17 10-2,5-4 1,-3 2 0,-1-3 0,0 3-1,0-1 1,1-2-1,2 0 1,1-1-1,2-4 0,10 0 0,0 0-3,-12 4-6,12-4-19,0 0-7,0 0-3,0 0 0</inkml:trace>
  <inkml:trace contextRef="#ctx0" brushRef="#br0" timeOffset="8587">2550 1720 7,'0'0'19,"0"0"-3,0 0 0,0 0-5,0 0-5,-3-10 0,3 10-1,17-3-1,1 3-1,5-6 0,10 1 0,7-5 1,12 1-1,5-4 0,10-2-1,6-4 0,5-1-1,1-3 0,2-2 0,-3 1 0,-2 0 0,-4 2-1,-8 3 1,-11 2 1,-10 8-2,-9 1 1,-8 5-1,-13 3 2,-13 0-4,5 10 1,-5-10-4,-11 13-5,0-7-12,-1-6-13,12 0 2</inkml:trace>
  <inkml:trace contextRef="#ctx0" brushRef="#br0" timeOffset="9151">3732 1258 1,'0'0'32,"0"0"-4,0 0-13,-3 9-1,3-9-5,3 19-3,-3-4-1,4 5-3,-4 4 1,6 2-1,-3 3 0,2 1 3,-2-2-4,0-1 2,-3-2-3,5-5 1,-5-3-2,3-5-2,-3-2-5,0-10-6,0 0-8,0 0-11,6-16-1</inkml:trace>
  <inkml:trace contextRef="#ctx0" brushRef="#br0" timeOffset="9481">3744 1269 3,'0'0'14,"0"0"0,0 0-3,11-7-1,3 1 0,5 0-3,4-3 0,5 2 2,0-4-2,3 4-2,-3-2-1,0 3 0,-6 0-2,0 3 0,-9-1 0,-1 4 0,-12 0 0,13 0-1,-13 0 1,0 15 1,0-5 0,0 4 0,-4 4-1,4 3-1,-5 3 0,5 2 0,0 0-1,-3 0 1,3 1-1,3-3 0,-3-1 1,5-3-1,-2-4 0,1-1 0,-1-2 0,0-2 1,-3-11 0,3 15 0,-3-15 1,0 10-1,0-10 1,-13 9 1,3-5 0,-2 1-1,-3-1-1,-4 2 0,-3-3-1,-5-3 0,-1 5-3,-2-5-6,3 0-14,1 5-13,-1-5-1,5 0 0</inkml:trace>
  <inkml:trace contextRef="#ctx0" brushRef="#br0" timeOffset="10339">2743 2493 2,'9'-13'22,"-9"13"-5,21-17 2,-4 9-6,6-1 0,8-2-2,6-3-3,10-1 0,6-4-4,11 3 3,4-8-3,10 2-1,1-4-1,5 1-1,-3 0 0,-1 3 0,-8-1 0,-6 3 0,-9 3-1,-12 3 1,-10 4 0,-12 2 0,-11 3-2,-12 5 0,0 0-3,0 0-4,-15 5-13,2 3-13,-4-8-2,6 7 0</inkml:trace>
  <inkml:trace contextRef="#ctx0" brushRef="#br0" timeOffset="10821">3874 1950 2,'6'12'31,"-6"-12"-6,0 12-12,8 4-1,-8-1-1,9 7-4,-6 2-1,5 5-1,-3 0-2,0 0 0,-2-2 0,1-1 0,0-5-3,-1-3-2,0-3-6,-3-15-10,0 0-14,4 9-2</inkml:trace>
  <inkml:trace contextRef="#ctx0" brushRef="#br0" timeOffset="11143">3863 1957 16,'17'0'15,"-5"-8"-3,7 3 3,-1-4-2,6 3-3,-1-3 0,5 2-3,-4 1-1,1 1-3,-3 2 1,-3 3-2,-2-3-1,-2 3 0,-4 3 1,-2 1-1,-9-4 0,9 13 2,-9-13 0,6 19-1,-6-5 0,4 3-1,-4 0 0,3 4 0,-3-1-1,4 1 1,-4 2-1,5-4 0,-2 2 0,0-3 1,2 1-1,-2-5 0,1-1 0,-4 1 1,4-4-1,-4 0 1,0-10-1,0 15 1,0-15 0,-10 16 0,10-16 0,-10 14 0,10-14 1,-14 13 2,4-9-1,0 1-1,-3-5 1,-2 3-1,-4-3 0,1-3 0,-3-1-1,0-1-1,0-1-1,-2-3-2,4 3-6,-5-2-24,5-4-4,5 1-1,0-7-1</inkml:trace>
  <inkml:trace contextRef="#ctx0" brushRef="#br0" timeOffset="12076">3853 1379 1,'0'0'26,"0"0"-9,0 0 0,0 0-5,0 0-2,0 0-5,0 0 0,0 0-1,4 17-1,-4-17 2,11 18-1,-7-7-1,6 2 0,-6-1-1,6 2 0,-4-2 1,3-2-1,-9-10 1,13 17-2,-13-17 2,12 8 0,-12-8 0,15-5 1,-8-6 2,6 0-1,1-8-1,4-2 0,3-8 0,5-1-2,0-4 1,5 0-2,1-1 1,0 3-1,-2 3 1,-6 7-1,-3 3-1,-6 7 1,-1 3-1,-14 9 0,11-7-1,-11 7 0,0 0-3,0 0-3,0 0-16,3 11-15,-3-11-1,0 0-2</inkml:trace>
  <inkml:trace contextRef="#ctx0" brushRef="#br0" timeOffset="13068">3850 695 15,'0'0'18,"0"0"-3,0 0 1,0 0-4,0 0-2,0 0-1,13 7-1,-13-7-1,9 12-2,-9-12 1,11 17 0,-6-8-3,2 5 0,-3-5-1,4 4-1,-4-4 1,-4-9-1,6 12 1,-6-12 0,0 0 3,9 5-2,-9-5 0,0 0 1,10-18-1,-3 6 0,0-6 0,4-3-1,3-5-1,3-3 0,4-4 0,2-1 0,3-2 0,1 3 0,-4 5-1,1 5 1,-9 3-1,1 6 1,-6 5-2,-10 9 2,0 0-1,0 0 0,10-5 0,-10 5-1,0 0 0,0 10-2,0-1-4,0-9-19,0 0-13,-5 16 1,5-16-4</inkml:trace>
  <inkml:trace contextRef="#ctx0" brushRef="#br0" timeOffset="21926">1174 756 6,'0'0'14,"0"0"2,0 0-3,0 0 1,0 9-4,0-9 1,0 0-2,0 0-2,0 0 0,0 0 0,0 0-3,0 0 0,0 0 1,-10 0-3,10 0 0,0 0-1,0 0 0,0 0 0,0 0-1,0 0 1,9 7 0,-9-7 0,12 9 0,-12-9 0,16 13 0,-6-6-1,0 1 1,-1 1 0,4-1 0,-3 0-1,1 1 2,-1-2-2,-1 0 2,-9-7-2,16 11 1,-16-11-1,10 8 1,-10-8 0,0 0 0,0 0 0,9 7 0,-9-7 0,0 0 1,0 0-1,0 0 0,0 0 0,0 0-2,0 0-2,0 0-10,0 0-22,0 0-1,0 0-2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1:55.498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907 1577 14,'-37'-21'19,"21"15"-3,-2-1-1,-1 7-4,-5 0-1,1 7-2,-7 0-1,2 6 2,-4 4-3,4 5 0,-6 4 0,3 7-3,-1 4 0,2 3 0,3 3-1,5 4-1,2 1 1,8 2-1,4-1 0,8 0-1,13-5 2,7-1-2,4-2 0,7-2 0,7-8 0,2-1 0,3-6 0,5-6 0,-2-7 2,1-7-2,-1-7 0,1-7 1,-2-8-1,-1-5 1,-2-6-1,-2-4 1,-6-3 0,0-1 1,-6-2-1,-3 0 2,-7-5-1,-2 4 0,-8-4 0,-5 2 1,-8-2-2,-6-1 1,-7 1 0,-4 2-2,-6 4 1,-8 4-1,-8 4 1,-6 5-1,-9 11-2,-6 6-2,-2 17-8,-12 6-21,0 10-4,0 11-4,-3 8 1</inkml:trace>
  <inkml:trace contextRef="#ctx0" brushRef="#br0" timeOffset="1699">800 2496 14,'0'-15'21,"-3"3"-3,3 12-2,-14-8-5,2 8-1,-2 6-3,-7 2-1,-1 11 0,-6 5 0,-3 12 0,-8 11 1,1 14-3,-5 13 1,0 12-1,-4 14 3,1 9-4,-2 12 0,-1 8-1,0 5 1,2-4-2,1-4 0,4-6-1,6-15 0,6-12 0,6-17 1,7-17-3,8-14-2,5-17-3,10-9-11,-6-19-17,14-12-1,1-14-2</inkml:trace>
  <inkml:trace contextRef="#ctx0" brushRef="#br0" timeOffset="2187">850 2665 8,'8'-20'22,"-4"10"-3,-4 10 1,14-15-5,-3 8-1,-11 7-2,23-7-4,-12 7 3,6 3-6,-1 5 0,5 7-1,-2 8 2,7 14-3,1 9 1,5 10-2,0 11 0,1 7 0,0 10 0,1 6 0,-3 5-1,0 3 0,-5-1 0,-1-2 0,-3-1 0,-3-2-1,-3-8 0,-1-6 0,-3-7 0,-3-11-3,1-5-2,-10-16-5,7-3-13,-4-8-15,-6-11-2,-1-4 1</inkml:trace>
  <inkml:trace contextRef="#ctx0" brushRef="#br0" timeOffset="2782">131 4154 17,'-25'-6'19,"25"6"-3,-11 0 0,11 0-3,0 0 0,17 12-3,-1-9-1,15 10 0,4-5 0,13 8-1,7-4-2,14 6 0,10-4-3,10 0 0,2-3-1,7-4 0,1-7-1,2 0 0,-5-4 0,-5-4 0,-8-4 0,-10 1-1,-13 2-1,-11-4-3,-9 8-9,-16 0-24,-11-3-1,-13 8 1</inkml:trace>
  <inkml:trace contextRef="#ctx0" brushRef="#br0" timeOffset="4142">1228 2033 17,'0'0'21,"-9"-5"-3,9 5-3,0 0-1,0 0-3,0 0-1,7 10-2,-7-10-1,13 10 0,-2-5-3,4 2 1,2-1-2,5 1 2,2-2-1,2 3-2,-2-4 0,1 2 0,-3-3 0,-1 3-1,-3-4 1,-3 1-1,-5-3 0,-10 0 0,15 6-1,-15-6 0,0 0-5,0 0-11,0 0-21,0 0 1,0 0-3</inkml:trace>
  <inkml:trace contextRef="#ctx0" brushRef="#br0" timeOffset="5511">4031 1644 8,'-14'-18'23,"3"8"-3,-1 2-3,-6-2-4,1 6-1,-7-4-2,2 8-2,-8-6-2,2 6 1,-3 7-1,0 3-2,-4 4 0,1 5 0,-4 3 1,4 5-2,-2 3-1,2 5 0,0 4-1,5 5 0,4 2 0,4 2 0,6 2-1,6 2 0,5 0 1,8 2-1,6-4 0,5-3 0,7-2 0,6-5 0,4-6 0,4-5 0,7-7-1,2-5 2,0-7-2,2-5 1,-1-5 0,1-4 1,-2-2-1,-1-3 0,-4-4 0,-2-3 0,-1-2 0,-1-5 1,-3-3-1,-2-2 0,-4-3 1,-3-1 0,-4 0-1,-2-1 1,-8-1 0,-4 1 0,-6-2 0,-8-1 1,-7-2-1,-6 0 1,-5-1-1,-6 1 0,-4-1 0,-4 5-1,-2 2 0,-2 7-1,3 9-4,-7 1-14,-3 15-19,2 8-1,-7 4 0</inkml:trace>
  <inkml:trace contextRef="#ctx0" brushRef="#br0" timeOffset="6353">3439 2198 20,'0'0'23,"0"0"-2,6 11-2,-6-11-4,0 0-1,-16 9-2,7 0-3,-7-3-3,-1 7 2,-8-3-4,-1 5-1,-4-1-1,1 2 0,-1 0-1,1 2 0,5-3-1,0 1-1,9-2-3,1-6-10,14-8-22,-5 18 0,5-18-2</inkml:trace>
  <inkml:trace contextRef="#ctx0" brushRef="#br0" timeOffset="7075">3793 2534 10,'-9'18'17,"-3"1"-2,4-3 1,-4 1-2,3 7-1,-7 0-3,3 12-1,-8 1-1,4 16-2,-9 2 3,0 12-4,-7 7-1,-2 9 0,-7 5 1,1 11-2,-4 5-1,3 3 0,0 0-1,7-2-1,4-5 0,5-7 0,6-9 0,5-14-1,6-14-2,1-19-7,8-9-11,0-17-13,0-11-5,7-25 3</inkml:trace>
  <inkml:trace contextRef="#ctx0" brushRef="#br0" timeOffset="7631">3838 2528 8,'0'0'15,"0"0"-1,0 0-2,0 0 1,0 0-2,0 0 0,0 0-1,0 0-1,0 0 0,0 0-2,0 0 3,10 6-4,-10-6 0,17 15 1,-5 1-3,1 1 1,4 10-2,3 2 0,4 13 0,3 5 0,2 14-1,4 3 1,5 9-2,0 7 1,1 7-1,1 4-1,-2 5 0,-3 2 2,-1 0-2,-3 0 1,-4-1-2,-5-7 2,-3-2-1,-1-6 0,-6-8 0,-2-9-1,-7-11-3,-3-5-3,-7-20-11,0-2-22,-1-9 0,-5-13-3</inkml:trace>
  <inkml:trace contextRef="#ctx0" brushRef="#br0" timeOffset="8286">3310 4150 17,'0'-11'23,"0"11"-2,0 0-5,0 0 1,-13-6-5,13 6-2,0 0 1,-4 15-5,4-15-2,4 20 0,3-7 0,7 4 0,5 2-1,10 5-1,8 1 0,9 3 0,10-1 0,9 1-1,8-4-1,5-2 1,4-7-1,4-3 1,-2-9-1,1-3 1,-4-11-1,-7-4 0,-4-5 1,-6-4-1,-11-4 0,-9 1-1,-9-1 0,-12-4-5,-7 8-11,-7-1-20,-14 1-2,-5 7-1</inkml:trace>
  <inkml:trace contextRef="#ctx0" brushRef="#br0" timeOffset="12174">1793 964 2,'-40'-3'21,"17"-1"-3,-6-4-2,-1 1-5,-4-1-3,-1-3-1,-4-3-4,-3-2 1,0-2-1,0-4 0,1-1 0,5-4 1,-1-3 0,7 0 0,1-5-1,9 0 0,2-3 1,9 0 0,9-4-1,6-2-1,12-4-1,11-2 0,14-1 0,10 1-1,14-1 1,7 3-1,11 2 0,8 7 0,9 4 1,3 2-1,3 9 1,2 3-1,2 11 0,2 6 0,-3 4 0,0 10 0,-2 4 0,-6 11 1,0-1-1,-5 8 0,-4 1 1,-5 3 0,-8 4-1,-7 3 1,-8 3 0,-6 1 0,-13 2-1,-10 1 1,-11 0 1,-12 1-2,-10-3 2,-12 0-1,-9-2 0,-11-1-1,-9-2 1,-8-3-1,-7-2 0,-6-1 1,-6-4-1,0-5 1,-5-1-1,0-7 0,0-2 1,2-5-1,5-3 0,9-5 1,5-2-1,8-3 0,9 0 0,6 0 0,8-3 0,5 3-1,12 0 1,-14-8-2,14 8-1,-9-6-8,9 6-16,0 0-9,0 0 0,0 0-1</inkml:trace>
  <inkml:trace contextRef="#ctx0" brushRef="#br0" timeOffset="13347">1883 968 1,'0'0'9,"0"0"0,0 0 2,0 12-3,0-12-1,4 21 4,1-6-3,2 6 1,2 0-2,2 7 1,0-3-2,2 7-1,-2-3 0,2 6-3,-3-2 3,1 3-3,-5-1 0,-1 3 0,-5 0 0,0 3 1,-7-4 0,-2 0 0,-4-2-1,-3 1-1,-6-4 0,-4-2-1,-2-4 1,-1-3-1,-1-2 0,0-4 0,2-3 0,1-5-2,5-2-4,2-7-7,9 0-12,11 0-9,-6-19-1</inkml:trace>
  <inkml:trace contextRef="#ctx0" brushRef="#br0" timeOffset="13926">2508 1094 13,'11'-6'15,"-11"6"-2,5 10-1,-5 0-4,0 7-1,-8 1-2,0 7 2,-6 3 0,-3 7-1,-7 2-1,-7 3 0,-6 2-1,-6 2 1,-7-1-1,-2 0-2,-3-4 2,0-2 1,-2-6-3,3-3 0,4-9 0,4-3-1,2-6 1,7-2-1,4-6 0,5-2-1,4 0 1,5 0-1,4-4 1,5 4-2,10 0 1,-10-5-2,10 5-3,0 0-14,6-9-15,5 6-2,-2-6 1</inkml:trace>
  <inkml:trace contextRef="#ctx0" brushRef="#br0" timeOffset="14693">2137 409 16,'0'-24'18,"6"11"-4,4-1 1,1-3-4,6 5-1,2-6-1,5 8-2,0-5-1,2 8 0,1-3-2,1 7-1,-4 3 0,1 0 2,-2 7-3,-4 1-1,-1 4 1,-6 4-1,-2 2 0,-6 4 1,-4 1-2,-8 3 1,-7-1 0,-3 4 0,-5-2 0,-3 2 0,-5-2-1,-1-1 0,0-2 1,0-1-1,2-5 0,5 0 0,2-5 0,4-1 0,6-4 0,4-1-1,9-7 1,-7 9-2,7-9-1,3 9-5,-3-9-9,11 14-8,-11-14-10,19 11 0</inkml:trace>
  <inkml:trace contextRef="#ctx0" brushRef="#br0" timeOffset="15370">2193 904 7,'0'0'17,"-9"6"0,9-6 0,0 0-3,0 0-1,0 0-1,0 0-2,0 0-2,0 0-1,0 0 0,12 0-3,-12 0-1,0 0-1,0 0 0,0 0-1,0 0 1,0 0 2,0 0-2,0 14 0,0-14 1,0 0-1,-11 4 0,11-4 0,0 0-1,0 0-3,-7 9-15,7-9-19,0 0 0,0 0-3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3:23.389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0 0 16,'0'0'17,"0"0"-5,0 0 3,0 0-4,0 0-1,0 0 0,0 0-3,0 0 1,0 0-1,0 0-2,16 11 2,-16-11-2,22 10 0,-10-5-2,7 3 0,-1 1-1,3 0 0,1 2 0,1 1-1,4-1 0,-2-1-2,2 2 0,-1-3-5,2 1-2,-6-4-9,6 1-11,-3 2-8,-4-9-1</inkml:trace>
  <inkml:trace contextRef="#ctx0" brushRef="#br0" timeOffset="1090">626 197 1,'-11'-6'16,"11"6"1,0 0-3,0 0 0,-9-4-4,9 4 1,0 0-4,0 0-1,0 0-2,0 0 2,0 0-2,13 3 0,-13-3-1,15 5 2,-4-5 0,5 6-2,0-2 0,5 1-1,1-1 0,3 1-1,0-2 0,0 2 0,3-1 0,0 3-1,0-3 1,1 3-1,-2-1-1,0-1-3,2 5-3,-6-5-7,5 5-5,-7-3-10,0-1-6</inkml:trace>
  <inkml:trace contextRef="#ctx0" brushRef="#br0" timeOffset="1518">1396 400 26,'12'0'19,"5"4"1,-6 0-5,-1-4-3,6 5-4,-2-1 1,3 3-4,-2-1-1,3 5 0,0-2 1,-1 2-3,1-1-1,-2-1-2,1 1 0,-1-4-9,1 3-2,-5-6-10,2-3-10,2 5-3</inkml:trace>
  <inkml:trace contextRef="#ctx0" brushRef="#br0" timeOffset="1804">1945 612 4,'44'28'27,"-21"-16"-5,2 3-4,-2-2-3,2 3-5,0-2-2,2 4-2,-2-5-3,1 3 0,-2-2-3,1-1-3,-1 1-10,-2-2-13,-3-7-7,2 7 0</inkml:trace>
  <inkml:trace contextRef="#ctx0" brushRef="#br0" timeOffset="2121">2700 1017 6,'19'5'12,"-4"2"1,-15-7-5,17 5-3,-17-5 0,16 6-5,-16-6-1,16 5-4,-16-5-4,16 5-7,-7 1-2</inkml:trace>
  <inkml:trace contextRef="#ctx0" brushRef="#br0" timeOffset="2511">3399 1385 36,'41'37'26,"-19"-19"-1,5 6-6,-4-6-4,7 9-3,-5-4-4,6 6 0,-3-2-5,3-2-1,-7 0-4,-1-5-5,5-1-17,-4-4-13,-7-10-4,2-5 1</inkml:trace>
  <inkml:trace contextRef="#ctx0" brushRef="#br0" timeOffset="3308">2450 928 6,'0'0'30,"0"0"-9,0 0-4,0 0-3,0 0-4,0 0-3,0 0-3,8 11-3,-8-11-6,22 12-10,-3 0-17,-7-4-2</inkml:trace>
  <inkml:trace contextRef="#ctx0" brushRef="#br0" timeOffset="3834">2995 1181 10,'0'0'27,"0"0"-4,0 0-6,0 0-1,6 14-3,-6-14-2,11 13 0,-11-13-3,21 22-1,-8-9 1,3 4-4,-1 0-2,0 1-3,5 3-14,-6-1-21,-7-8-3,3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2:17.425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2819 1696 4,'-15'-12'18,"2"6"0,-2 2-2,-4 4-4,-1 0-5,-6 6 1,1 5-1,-6 2-3,-1 8 0,-5 3 1,2 9-1,-3 1 1,3 8-1,-1 1-1,2 7 3,5 3-2,6 5-1,4 0-1,8 3-1,3 1 1,8 0-1,12-2 0,7-3 0,8-4-1,8-7 1,9-7 0,5-7 0,7-9-1,4-9 2,1-7 0,1-7-1,0-13-1,-3-3 1,-4-8 0,-2-4 0,-5-6 0,-5-3 0,-6-7 1,-6 0-1,-9-6 1,-6-2-1,-10-4 1,-6 1 0,-9-2-1,-5 0 0,-9 0 0,-5 3-1,-8 2 1,-6 6-2,-6 9 0,-6 6-2,-5 13-2,-8 5-10,1 16-21,-5 14-2,-3 7-2</inkml:trace>
  <inkml:trace contextRef="#ctx0" brushRef="#br0" timeOffset="910">2547 2794 16,'-25'-7'22,"10"7"-4,-1 0-4,-2 9-3,-4-4 0,-1 9-4,-5 2 0,1 10-2,-4 6-1,-2 10-1,-4 11 1,2 11 1,-4 12-3,3 9 0,-1 7 0,4 7-1,-1-2 0,6-1-1,2-9 1,4-7-2,5-15-1,2-13-2,6-10-7,-2-17-10,11-25-14,0 0-4</inkml:trace>
  <inkml:trace contextRef="#ctx0" brushRef="#br0" timeOffset="1376">2611 2810 13,'0'0'20,"0"0"-2,9-10-3,-9 10-2,13 4-2,-2 6-3,-1-1 0,7 7-1,-3 3-1,7 10 2,-1 5-3,6 9 0,-1 8-2,4 8 0,-3 8 2,2 7-3,-1 3 0,-2 4-1,-4 0 0,-4 1 0,-3-4 0,-5-4-1,-2-7 0,-7-7 1,0-9-2,0-9 1,-5-8-3,-3-13-2,3-2-12,-8-9-22,-1-10 0,1-5-1</inkml:trace>
  <inkml:trace contextRef="#ctx0" brushRef="#br0" timeOffset="1864">2020 3880 2,'-4'-9'34,"4"9"-10,0 0-9,0 0 0,0 0-6,0 11-2,7 3-2,-3 2-2,5 7 0,3 5-1,7 5 3,2 1 0,8 1-3,7-1 1,9-5 0,7-6 0,10-5-1,5-12 3,6-6-3,4-8 0,5-9 1,-3-7-2,-2-3 1,-5-3-1,-7 1 1,-11 0-1,-10 4 0,-12 1 0,-12 4-2,-10 7-1,-13-2-4,3 15-17,-18-11-17,-4 2 0,2 5-2</inkml:trace>
  <inkml:trace contextRef="#ctx0" brushRef="#br0" timeOffset="4128">4077 2322 14,'0'0'21,"0"0"-5,-6 12-3,6 2-5,-9 6-1,6 10-1,-6 6-1,3 14 1,-4 9-2,4 12 2,-5 9-2,4 8 0,0 5-1,1 0-1,1-4 0,0-4-1,1-9 1,0-14-1,1-10-2,-1-16-2,4-9-3,-5-13-4,5-14-14,0 11-10,0-25-3</inkml:trace>
  <inkml:trace contextRef="#ctx0" brushRef="#br0" timeOffset="4865">4072 2388 2,'0'0'11,"0"0"-2,0 0 0,6-10-2,-6 10 0,15-9 2,-5 3 0,10-1-1,1-2 0,10 2 0,4-3 0,12 3-2,2-1-1,8 5-1,2-1-2,5 4 0,2 0 0,3 7 0,-8 0 1,4 2-2,-12 2 2,-1 1-3,-8-1 2,-4 1-1,-10-2-1,-8 2-1,-3-3-2,-7-2-2,0 1-2,-12-8-11,0 0-15,0 0-4</inkml:trace>
  <inkml:trace contextRef="#ctx0" brushRef="#br0" timeOffset="5346">5049 2432 22,'0'0'22,"0"0"0,0 0-4,13 11-6,-13-11-1,9 23-3,-5-5 1,8 7-3,-8 6-1,7 8-1,-3 6-1,1 8 2,-1 3-3,-1 6 0,-2 1-1,-1 2 0,-4 1 0,0-2-1,0-5 0,-8-4 1,1-7-3,-6-11-3,2 0-12,-6-8-21,-7-15-2,-1-3 1</inkml:trace>
  <inkml:trace contextRef="#ctx0" brushRef="#br0" timeOffset="5842">3963 3345 12,'0'0'11,"0"0"3,0 0-4,0 0 0,13 6-1,4 5 0,6 0 1,10 7-1,5-2 1,12 6-2,6-6-2,12 5 3,-1-9-5,7 3-2,-3-7 1,7-1 0,-7-7 0,0 3 0,-12-3 0,-5-4-2,-10 1-2,-8-2-2,-6 5-8,-16-3-22,-14 3-4,0 0-1</inkml:trace>
  <inkml:trace contextRef="#ctx0" brushRef="#br0" timeOffset="6587">3938 3423 12,'-13'20'12,"4"-10"1,-6 5-5,0-2 3,-5 7-4,-4 0 0,-1 3-2,1 0 0,-3 1 0,3 0-2,0-2 1,3-3-2,4-2 0,3-4 0,4-2-1,10-11 0,-13 14 0,13-14 1,0 0-1,0 0 0,0 0 0,0 0 2,0 0-2,0 0 1,0 0 0,0 0-1,3 9 0,-3-9 1,0 0-1,16 16-1,-6-8 2,2 4-2,6 3 0,1 3 1,8 2-1,1 3 2,4-1-1,2 2-1,6 0 2,3-2 0,4-2 0,1-3-1,0-2 0,2-2 1,0-2-1,0 0 0,-4-2 0,-1-1-1,-4-1 1,-4 0-1,-5-2 0,-2 0 0,-8-2 1,-3-3-1,-5 3-1,-4-3 0,-10 0-2,9 0-2,-9 0-15,-6-10-16,6 10-2,-6-13 2</inkml:trace>
  <inkml:trace contextRef="#ctx0" brushRef="#br0" timeOffset="7347">4893 3625 19,'15'-7'23,"-15"7"-5,0 0-3,8 16-3,-12-6-3,0 9-1,-8 3-1,-4 8-3,-8 3-1,-2 8 1,-8 2-1,-2 3-1,-2 3-1,-5-2 1,2-2-1,2-5 1,5-7 0,0-5-2,9-5-3,-4-12-10,13-8-13,4-3-11,-4-10-2</inkml:trace>
  <inkml:trace contextRef="#ctx0" brushRef="#br0" timeOffset="9715">3933 3711 2,'11'-6'13,"-11"6"-1,16-10-1,-1 2-1,-2 0-1,3-3 0,2 2-3,1-3-1,3 2 1,-2 0-2,0 3-1,-7 1-2,2 1 1,-6 2-1,3 3 0,-12 0 0,0 0 0,0 0 0,0 0 1,6 13-1,-6-13 1,-7 18-1,2-5-1,-1 0 1,0 4-1,0-2 0,-3 3-1,5-3 1,1 1 0,3-4 0,-3 1 0,3-4 0,0-9 1,5 12-1,-5-12 1,13 0 0,-13 0 1,13-5-2,-3 0 1,1-4-1,-1 0 1,3-3-1,1 2 0,-1 0 0,-1 2 0,1 2 0,-3-2-1,-1 5 1,-9 3 0,14 0 0,-14 0 0,0 0 0,9 8 1,-9-8-1,-3 14 0,-1-4 0,0 3 1,-2 1-1,-1-1 0,0 0 0,2-2 1,0 1-1,1-3 0,4-9 0,0 12 0,0-12 0,0 0 0,15 0 0,-6-8 0,5 1 0,0-2 0,4 0 1,-1 0-1,5 1 0,-4 1 0,3 1 0,-4 3 0,0-1 0,-5 4 0,-2 0 0,-10 0 0,12 9 1,-12-9-1,0 19 0,-5-7 1,-1 1-1,1 2 0,-1-3 1,0-1-1,0-1 0,6-10 0,-4 11 0,4-11 0,0 0 0,13 0 0,-4 0 1,4-7-1,-1 0 0,4 2 0,0-2 0,2 0 0,-2 2 0,0 1 0,-4 4 0,1 0 0,-4 0 0,-9 0 0,14 12 1,-10-3-1,-4 3 0,4 1 2,-4 1-2,0 3 1,0-2-1,0-2 0,0-1 2,0-2-2,0-10 0,0 11-2,0-11-5,0 0-17,0 0-11,0 0-2</inkml:trace>
  <inkml:trace contextRef="#ctx0" brushRef="#br0" timeOffset="13053">3153 2409 1,'0'0'11,"0"0"0,0 0 1,0 0-4,0 0 2,0 0-1,0 0-1,0 0-2,0 0 1,0 0-2,0 0 0,0 0-1,0 0-1,0 0 1,0 0-2,0 0 1,0 0-1,0 0 0,0 0-1,16 9 0,-16-9 0,20 9 0,-8-2 0,3 0-1,-2 3 1,2-2-1,-2 1 2,2-2-1,-3 2 1,0 0-1,-2-3 1,0 2-1,-10-8 1,14 9-1,-14-9 0,0 0 0,10 6 0,-10-6 0,0 0 0,0 0 0,0 0 0,0 0-1,0 0 1,0 0-3,0 0-6,0 0-23,0 0-4,0 0-4</inkml:trace>
  <inkml:trace contextRef="#ctx0" brushRef="#br0" timeOffset="55150">835 17 7,'-10'-5'17,"10"5"-1,-16-5-2,5 1 0,11 4-2,-21-6-2,11 6-2,-7 0 0,5 0-1,-5 0-2,0 9 2,-3-5-2,-2 6-2,-2-1 0,-1 5 0,-2-1 0,2 4-2,-1 2 3,0 3-3,0 1 0,2 3-1,1 0 1,3 3 0,0-1-1,4 4 2,1-1-2,3 1 0,2 0 1,4 2-1,0 1 0,6 2 0,0 0 0,0 2 0,4 0 0,2-1 0,2 4 1,2-2-1,2-2 0,2-1 0,3 1 0,2-5 0,1 1 1,1-3-2,3-5 1,0-1 0,2-4 0,-1-2 0,-1-4 0,0-4 1,1-1-1,0-5 0,-3-5 0,2 0 0,-2-3 0,1-2 0,2-4 1,0-1-1,0-1 0,-1-2 0,1-1 1,-1-2-1,1 0 0,-1-3 0,-4-1 1,1-2-1,-2-1-1,-2 0 2,0 0-2,0 0 2,-1-2-2,-3 2 2,-1 1-1,-1 1 0,-3 0 1,1 3-1,-6 1 1,3 0-1,-6 3 1,3-1 0,-3 0 0,0 0 0,0-3 1,-3 1-1,3-4 0,-6 1 0,1-2 0,0 0 0,-3-3 0,-1 0-1,-1-2 1,0 1 0,-2 0-1,0 2 1,0-1-1,-1 1 1,-2 1-1,-1 1 1,0 0-1,-2 1 0,-3 1 0,-5 2 0,-2 3-3,-6-1-2,-3 16-8,-14 0-19,-5 9-7,-9 8-3,-7 4 2</inkml:trace>
  <inkml:trace contextRef="#ctx0" brushRef="#br0" timeOffset="57331">1111 735 6,'0'0'9,"0"0"-2,0 0 2,0 0-2,0 0-1,0 0 3,0 0-1,0 0-1,0 0 0,0 0 1,0 0 0,0 0-2,0 0 0,0 0 0,0 0-1,0 0-1,0 0 0,0 0 1,0 0-3,0 0 0,0 0-1,0 0 1,0 0-1,0 0-1,0 0 1,0 0 0,13 9 0,-13-9 0,13 6 0,-13-6 0,17 6 1,-17-6 0,19 6 0,-9-6 0,0 5-1,1-5 0,-1 0-1,-10 0 1,16 4 0,-16-4-1,10 0 1,-10 0 0,0 0-1,0 0 1,0 0 0,0 0-1,0 0-2,0 0-5,0 0-19,0 0-9,0 0-4,0 0 3</inkml:trace>
  <inkml:trace contextRef="#ctx0" brushRef="#br0" timeOffset="59617">479 1009 16,'-4'-12'15,"4"12"-1,-7-10 1,7 10-4,0 0-1,-16-11-1,16 11-2,-18 2-1,8 5-2,-5 1 1,-1 4-2,-5 3-1,1 6 2,-4 4-1,0 3 0,-2 3-2,-2 5 1,0-1-1,1 6 1,-1 2-1,3 3 0,1-1 0,3 3-1,1 0 1,5 5-1,0 1 0,2 3 0,3 0 0,1 0 0,1 3 0,4-4 1,1-2 0,3-3 0,0-2-1,6-5 1,0-8 0,0-5-1,-2-8 1,3-3 1,-3-6 0,-1-3-2,-3-11 0,0 0-5,0 0-9,0 0-22,-10-24 0,6 8-2</inkml:trace>
  <inkml:trace contextRef="#ctx0" brushRef="#br0" timeOffset="60422">797 1160 3,'9'-7'16,"-9"7"0,0 0-4,0 0-1,0 0-3,0 0-1,0 0-1,0 0 0,0 0-1,0 0-1,0 11 0,6 0 2,-3-2 0,7 7-1,-2-1-1,5 6 2,-3-1-2,4 5 0,-1 2-2,3 4 0,-1 1 1,1 7-2,-1 1 0,1 6 2,-1 5-1,-1 6-1,0 4-1,-2 1 1,-2 2-1,-2 0 1,-2 1-1,-2-2 0,-4-4 1,3-4-1,-3-7 1,0-3-1,-4-6 1,4-5-1,-5-7 0,5-6 0,-3-6-1,0-5-2,3-10-6,0 0-7,0 0-21,0 0-1,-12-19 1</inkml:trace>
  <inkml:trace contextRef="#ctx0" brushRef="#br0" timeOffset="61106">96 2166 23,'-12'-7'21,"12"7"-1,0 0-5,0 0-4,0 0-4,0 0-3,0 11 1,6-1-2,3 4-1,4 4-1,6 3 1,4 4-1,6 2 1,5-2 0,6 2 0,4-3 1,7-2-2,3-7 2,5-3-2,0-4 1,5-8-1,-1 0 1,2-8-1,0-2 1,-3-4 0,-4-2-1,-7 0 1,-5-4 1,-6 3-1,-10-1 0,-5 3 0,-10 1-1,-7 0-1,-8 5-7,-5-2-8,-7 1-22,0 5 0,-4-3-3</inkml:trace>
  <inkml:trace contextRef="#ctx0" brushRef="#br0" timeOffset="62474">1004 1041 6,'-7'-9'11,"7"9"2,0 0-3,0 0 1,0 0-1,0 0-1,0 0-3,0 0 2,0 0-4,0 0 1,0 0-2,0 0 0,0 0-1,6 13 2,-2-3-2,-1-1 1,5 5-2,0 0 1,1 3-1,2 0 0,0 2-3,4 3-4,-4-5-5,2 3-15,2 4-6,-7-7 0</inkml:trace>
  <inkml:trace contextRef="#ctx0" brushRef="#br0" timeOffset="62910">1202 1371 12,'0'0'18,"0"0"-5,8 13 1,-8-13-3,13 16-2,-6-6 0,6 5-2,-2-1-2,3 5-2,-3-2 0,3 2-2,-1-2 0,-2-2-3,-1 3-6,0-5-8,-10-13-16,17 23 1</inkml:trace>
  <inkml:trace contextRef="#ctx0" brushRef="#br0" timeOffset="63574">1694 2172 3,'8'9'14,"3"2"-1,-11-11-5,13 12-3,-13-12-9,0 0-19</inkml:trace>
  <inkml:trace contextRef="#ctx0" brushRef="#br0" timeOffset="64121">1416 1713 14,'0'0'19,"0"0"-5,0 0 2,0 0-5,0 0 1,0 0-3,0 0-1,0 10-2,0-10-1,7 16 0,-1-4 0,2 5 0,2 1-2,0 4-1,2-2 0,0 2-1,0-2-1,-2 0-2,2 0-3,-3-4-10,1-1-12,2 3-8,-5-4-1</inkml:trace>
  <inkml:trace contextRef="#ctx0" brushRef="#br0" timeOffset="64542">1642 2112 3,'0'0'21,"0"0"-2,0 0-2,0 0-4,0 0 0,11 16-2,-11-16-1,11 17-2,-5-8 1,3 5-4,-2 0-1,2 2-1,-2 0-1,2 0-2,-1 2-1,-3-4-3,4 3-4,-6-7-7,5 0-14,0 2-7,-8-12 0</inkml:trace>
  <inkml:trace contextRef="#ctx0" brushRef="#br0" timeOffset="64904">1939 2662 12,'11'18'27,"-3"-8"-4,-4 1-4,7 1-3,-6-2-4,6 6-5,-4-5 1,3 3-2,-4-3-4,2 0-4,1-2-19,-2 1-15,-7-10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3T13:43:48.832"/>
    </inkml:context>
    <inkml:brush xml:id="br0">
      <inkml:brushProperty name="width" value="0.10583" units="cm"/>
      <inkml:brushProperty name="height" value="0.05292" units="cm"/>
      <inkml:brushProperty name="color" value="#7F7F7F"/>
      <inkml:brushProperty name="fitToCurve" value="1"/>
    </inkml:brush>
  </inkml:definitions>
  <inkml:trace contextRef="#ctx0" brushRef="#br0">3658 1119 3,'28'-32'12,"-13"17"1,0 1 0,0 3 0,-5-2-1,2 6 1,-5-2-1,2 6-2,-9 3 0,0 0-3,0 0 0,0 0-1,-10 14-1,-4 5-1,-9 9-2,-5 10 3,-9 11-3,-6 11 0,-10 10 0,-5 9 1,-7 6-1,1 6 1,-4 0-1,1 1 0,1-7 1,7-6-1,6-11-1,8-9 1,7-11-1,9-11-1,7-12-2,8-13-2,14-12-10,0 0-24,0-17-1,12-8 0,3-11 1</inkml:trace>
  <inkml:trace contextRef="#ctx0" brushRef="#br0" timeOffset="631">3735 1030 13,'7'-11'20,"-7"11"-6,0 0 1,10-3-4,-10 3 0,10 0-3,-10 0-1,17 4 0,-5-4 0,7 7-2,2-3 4,10 4-4,4-3 0,10 4-1,3-3 2,7 1-3,2-1-1,4 1 0,-1-2-1,1-1 0,-1 0-1,-2 0 1,-1 1-1,-4 1 1,-2 0-1,-2 0 0,-4-1 0,-6 2 0,-4-1 1,-5 0-1,-8 0 0,-3-1 0,-9 1 1,-10-6 0,9 16-1,-14-4 1,-6 2-1,-7 5 1,-8 9-1,-7 4 1,-10 10-1,-6 5 0,-8 10 0,-5 6 0,-3 8 0,-3 4 0,-1-1 0,3 0 0,5-3 0,2-4-1,10-8-1,2-11-5,13-7-16,7-8-14,4-14 0,9-5-3</inkml:trace>
  <inkml:trace contextRef="#ctx0" brushRef="#br0" timeOffset="1308">2977 2181 1,'26'-23'32,"-13"15"-4,5-2-12,9 3 0,4-3-2,12 6-3,1-4 1,14 4-5,3-2-1,10 3 1,4-1-4,5 4-1,3-5 0,-1 5-1,-5 0-1,-6 0 0,-6 0 1,-8 0-2,-8 0-4,-14 0-13,-10 0-18,-4 0 0,-21 0-1</inkml:trace>
  <inkml:trace contextRef="#ctx0" brushRef="#br0" timeOffset="1692">3972 2150 16,'0'0'35,"0"0"-1,0 0-9,-14 15-11,11 7-4,-7 2-2,5 12-1,-7 8-3,3 10 0,-4 6-1,1 7-1,0-3-1,1-2 0,0-4-1,2-10-3,5-6-8,-1-13-23,5-18-2,0-11-3,9-17 0</inkml:trace>
  <inkml:trace contextRef="#ctx0" brushRef="#br0" timeOffset="2106">4842 1252 28,'0'-10'20,"0"10"-5,4-12 1,-4 12-2,0 0-2,0 0-1,0 12 1,0-1-4,-3 5-1,3 8 2,-3 7-4,3 8 0,0 11 0,0 8-2,0 11 1,0 9-2,0 6 0,0 6 1,0 1-2,0 1 0,0-4-1,3-4 0,-3-10 0,0-10-1,4-9-4,-4-14-5,0-10-25,0-7-4,0-12-2,0-12-1</inkml:trace>
  <inkml:trace contextRef="#ctx0" brushRef="#br0" timeOffset="2888">3003 2163 13,'0'0'27,"0"0"-2,0 0-3,0 0-4,0 0-2,0 0-3,0 0-5,-7 25-1,2-4-2,5 11-3,-6 7 1,3 11-2,-4 8 0,3 8 0,-4 2-1,2 4 1,-1 0 0,1 1-1,-1-8 0,1-5 0,2-8 1,0-7-2,4-12 2,-3-6-2,3-9 1,0-6 0,0-12 0,0 11 1,0-11-1,0 0 0,0 0 1,0 0-1,0 0 0,0 0 0,4-14 1,-4 14-1,6-12-1,-6 12 1,14-13 0,-1 7 0,5 2 0,7 0-1,6 4 1,8 0 0,7 0 0,8 0 1,8 4-1,6-1 0,0-3 0,2 3 0,2-3 1,-2 0-1,-5-5 0,-4 1 0,-8-2 0,-9 0 0,-6 1 0,-7 1 0,-10 1-2,-6 0-1,-2 3-2,-13 0-4,0 0-9,0 0-16,0 0-4,-13-10-1</inkml:trace>
  <inkml:trace contextRef="#ctx0" brushRef="#br0" timeOffset="3738">3933 2912 7,'0'12'31,"-12"-6"-5,12-6-9,0 0-1,0 0-2,0 0-4,18-4 1,-1-13-4,10-2 3,7-13-4,11-5 0,6-12-2,9-4 0,4-10-1,4-1-2,1-2 1,0 1-2,-4 2 0,-6 7 1,-6 7-1,-9 9 1,-8 8-1,-8 8 1,-10 9-2,-9 8 0,-9 7-2,0 0-4,-12 24-9,-4-6-22,-1 2-1,1 4-1</inkml:trace>
  <inkml:trace contextRef="#ctx0" brushRef="#br0" timeOffset="6590">3634 3548 2,'-9'10'8,"4"1"1,5-11 3,18-8-2,3-2 2,6-10-1,12-2 1,7-13 2,11-2-4,9-15 0,11-1-2,3-8 2,5 2-5,1-3-1,1 3 0,-3 2 0,-3 6-1,-7 5-1,-7 8-1,-7 6-1,-8 6 1,-8 5-1,-6 6 0,-10 3 0,-4 3 0,-7 3 1,-4 2-1,-3 1 0,-10 3 0,10-3 1,-10 3-1,0 0 1,0 0 0,0 0 0,0 0-1,0 0 1,0 0 0,0 0-1,0 0 1,0 0-1,0 0 1,0 0-1,0 0 1,0 0-1,0 0 0,0 0 0,9 5 0,-9-5 0,13 11 0,-1 0 1,4 4-1,5 6 1,5 4-1,6 3 1,4 4-1,6 1 0,2 2 0,2-1 0,-2-1-1,0-2 1,-3-7-2,-2 4-6,-12-7-16,-5-1-13,-6-1 0,-12-6-3</inkml:trace>
  <inkml:trace contextRef="#ctx0" brushRef="#br0" timeOffset="7507">3626 3485 19,'9'0'21,"-9"0"-1,0 0-4,0 0 0,0 0-4,0 0-1,0 0-2,10 12-2,-4-3-2,2 3-2,6 7 0,2 2 0,5 5-1,4 4-1,6 3 0,3 3-1,4 4 1,2-3-1,1-1 0,4 2 0,-1-2 1,2 0-2,-3-2 2,-1-3-1,-1-3 0,-5-2 0,-2-2 0,-4-4 0,-3-3 0,-4-3-1,-4-4 1,-4-2 0,-4-1 0,-11-7 0,16 8 0,-16-8 0,0 0 0,0 0 0,0 0 0,0 0 0,9 5 0,-9-5 0,0 0 0,0 0 1,0 0-1,0 0-1,9-15 1,-1 4 0,4-4 0,5-6 0,7-9 0,8-3 0,5-9 1,12-4 0,4-5-1,6-3 2,6 0-2,4-2 2,2 5 0,0 0-1,0 8 0,-6 4 0,-5 8 0,-4 6-1,-7 8 1,-9 5-1,-6 4 0,-7 5-2,-8 0-4,0 3-18,-10 4-14,-9-4 1,-9-5-3</inkml:trace>
  <inkml:trace contextRef="#ctx0" brushRef="#br0" timeOffset="8868">4572 3047 9,'-11'4'14,"11"-4"0,0 0-3,0 0-1,0 0 0,9 0-4,-9 0 1,22-5 0,-8 2-1,5 3-1,1-6-1,3 3 0,-1-2-1,1 5-1,-2-6 0,-2 6 0,-1-3 0,-1 3-1,-6 0 2,1 0 0,-12 0 0,14 0-1,-14 0 0,0 0 0,0 0 0,0 10-1,0-10 1,-13 15-1,0-3-1,-3 2 0,-2 4 0,-1 0 0,0 4 0,1-1 0,0-1-1,6-2 1,1-3 0,7 0 0,4-5-1,0-10 1,6 14 0,5-9 1,6-5 0,3 0 0,2-4 0,4-4 2,2-1-1,3 0 0,-3-2-1,-1-1-1,-3 3 1,-4 1-1,-4 1 1,-5 4-1,-11 3 0,13 4 0,-13-4 0,0 19 1,-3-5-1,-1 4 0,-4 4 0,1 2 0,0 1 0,-1-1 0,4-2 0,4-1 1,0-5-1,6 0 1,5-7 0,6-1 0,1-4 0,4-4 0,0 4-3,-3-8-5,4 4-21,-8 0-8,-15 0-1,0 0-2</inkml:trace>
  <inkml:trace contextRef="#ctx0" brushRef="#br0" timeOffset="9839">4239 3409 4,'10'-13'15,"-3"4"2,2-1-2,2-1-2,3 1-2,0-4 0,4 3-1,1-4-1,4 5-2,-1-4-1,3 5 0,-4-2-2,3 5-1,-3-1-1,-3 4-1,-1 3 0,-4 0 1,-2 4-1,-11-4 0,9 19 0,-9-2 0,-7 0 0,-2 5-1,-5 2 1,-3 2-1,0 1 0,-2-2 0,2-2 0,3-3 0,3-3 0,3-5-1,8-3 1,0-9 0,12 5 0,3-5 1,3-7 1,5 0 0,4-4-1,2 0 0,2-2 0,0 2 0,-3 1-1,-4 2 1,-3 3-1,-4 2 0,-7 3 0,-10 0 0,4 19 0,-7-5 0,-5 6 0,-2 2-1,-2 0 1,0 2 0,0-1-1,3-3 0,4-3 1,2-2-1,3-6 1,0-9 0,12 9-3,-12-9-2,24 0-7,-14 0-21,0-5-2,2 1-2</inkml:trace>
  <inkml:trace contextRef="#ctx0" brushRef="#br0" timeOffset="10620">4062 3513 1,'0'0'29,"9"0"-7,-9 0-8,11 0-1,0 0 0,-11 0-4,24 0 0,-13-5-3,7 5-1,-5-4 1,3 4-3,-4 0-2,1 0 0,-13 0 0,16 2 0,-16-2-1,6 19 1,-6-5-1,-6 2 0,1 2 0,0 2 0,-1-1 0,0 0 0,1-4-1,2 0 1,3-5 0,3 0 0,-3-10 1,15 11 0,-2-8 0,2-3 0,2 3 1,3-3-1,2 0 1,-1 0 0,-1 0-2,-2 4 2,-2 0-2,-2 3 1,-4 2-1,-2 4 1,-4 1-1,-1 3 1,0 0-1,-3 0 1,3 0-1,-3-1 0,6-2 0,-3-2 0,1-3-2,-4-9-7,12 5-22,0-5-5,-2-8-1,5-4 1</inkml:trace>
  <inkml:trace contextRef="#ctx0" brushRef="#br0" timeOffset="13066">2376 121 10,'-39'-29'17,"16"19"-1,-3 3-3,-3 3-4,-7 4-1,-3 6-2,-6 3-1,-2 8-1,-8 7 0,-3 6 0,-6 5 0,-1 6 0,-4 6 1,0 8-1,-7 5 0,4 9 0,-4 0 0,4 6 0,1 5-2,2 3 0,3 3-1,7 2 0,6-1 0,7 1 0,6-2 0,8-1-1,8-2 0,8-2 1,10-3-1,10-3 0,11-7 0,12-4 1,11-6-1,11-6 1,13-10-1,13-7 1,9-10-1,9-11 1,7-14-1,5-9 2,4-14 0,5-10-1,-4-13 0,0-8 1,-5-11 0,-1-7 0,-3-8 1,-4-3-1,-8-9 1,-7 1-1,-8-6 0,-10-1 0,-13-1 0,-10 1 0,-13-1-1,-11 4 0,-17 2-1,-7 3 0,-14 5 1,-10 5 0,-9 6 0,-10 5 1,-11 6-2,-8 7 1,-9 9-1,-7 9 0,-8 13-3,-7 12-1,0 21-5,-10 9-9,3 27-22,2 22 1,-1 17-2</inkml:trace>
  <inkml:trace contextRef="#ctx0" brushRef="#br0" timeOffset="14261">2103 290 4,'-18'-3'11,"3"6"-3,-3 4 0,-1 2-2,-5 6-2,-4 3 2,-2 5 0,-5 3 2,-3 9-3,-5 4 1,-1 6-1,-3 6 1,0 5-2,-2 6 0,-1 6-2,2 1 0,3 2-1,1 3 0,2-2 0,4 1-1,2-4 0,4-3 0,5-3 1,4-4-1,5-5 0,3-3 0,7-4 1,8-7-1,0-3 0,10-5 0,4-3 0,7-5 0,3-2 0,8-9 0,5-4 0,7-6 1,2-3 1,5-9-1,5-7 0,2-7 0,3-6 2,3-10-2,3-4 0,4-8 1,2-6-1,-1-4 0,0 1 1,1-4 2,-3 3-1,-6-2 1,-4 4 1,-9-2-2,-4 6 2,-10-1-1,-5 3 1,-13-3-2,-7 4 1,-12-3-2,-6 1-1,-14 0 1,-9 0-1,-12 2 0,-11 4-2,-9 7-1,-12 8-3,-4 17-4,-8 13-11,-5 22-19,4 22 0,-4 16 2</inkml:trace>
  <inkml:trace contextRef="#ctx0" brushRef="#br0" timeOffset="15287">1102 1922 4,'-19'-5'15,"8"14"-1,-5 5-6,-2 5-1,-6 8-1,-6 9-2,-6 9-1,-8 9-1,-6 8-1,-8 5 0,-5 9 2,-5 3-1,-4 5 1,-3-2 0,2-1 2,0 0-1,6-3-1,3-5 1,7-8-2,7-9 0,7-9-3,9-7-2,6-9-6,9-10-8,9-4-12,10-17-1</inkml:trace>
  <inkml:trace contextRef="#ctx0" brushRef="#br0" timeOffset="16081">1204 1991 10,'0'0'20,"0"0"-6,0 0 0,-12 10-3,5 3-4,-4 3 0,0 8-3,-6 7 0,-3 9-2,-4 6 0,-3 7 0,-4 7-1,-2 8 1,-3 4-1,-2 6 2,-1-2-2,-1 2 1,-1 2 0,0-4-2,-2-2 1,2-7 0,1-8-1,3-3 1,2-10 1,5-4-1,4-11 1,8-7 0,1-8 1,7-3 0,10-13-1,-12 9-1,12-9-1,0 0 0,0 0-3,0-10-4,0 10-6,6-11-20,-6-4 0,6 5 0</inkml:trace>
  <inkml:trace contextRef="#ctx0" brushRef="#br0" timeOffset="16796">68 3071 1,'0'0'15,"0"0"-3,10 11-2,-10 0-3,4 4 1,1 5-1,3 3-2,3 4 1,2-1-3,2 1 2,5-3-1,4-2-1,0-4 1,4-7 0,-3-7-1,4-4 0,-2-4 1,1-5-2,-3-5 2,0-3-2,-6-2-1,0-3-2,-1 1-15,0 2-15,-12-8 0,0 8-3</inkml:trace>
  <inkml:trace contextRef="#ctx0" brushRef="#br0" timeOffset="17368">628 2507 14,'0'0'26,"0"0"-8,3-9-4,-3 9-1,0 0-2,13-7-2,-13 7-1,18-4-2,-4 4 2,5 3-3,0 2-1,4 5-1,0 1-1,2 3 0,-3 1 2,-1 3-2,-4-1-1,-1 1-1,-4 1-7,-9-5-12,-3 2-15,0 2-4,-10-6 1</inkml:trace>
  <inkml:trace contextRef="#ctx0" brushRef="#br0" timeOffset="20642">2941 263 6,'0'0'22,"0"0"-1,0 0-1,-11-8-4,11 8-4,0 0 0,0 0-5,0 10-1,0-10-1,7 13-2,-7-13-1,10 15 0,-2-4-1,2-4 0,0 1-1,5-2 0,3-1-1,1-1-2,-1-4-4,5 3-5,-2-3-3,3 0-6,0-3-3,0 3-5,0-4 5</inkml:trace>
  <inkml:trace contextRef="#ctx0" brushRef="#br0" timeOffset="20943">3430 359 8,'12'8'15,"-2"0"-1,-10-8-4,13 9-1,-13-9-3,14 11-2,-4-6-1,-1 0-2,1-1-5,0-1-6,4 2-12,-14-5-6</inkml:trace>
  <inkml:trace contextRef="#ctx0" brushRef="#br0" timeOffset="21725">3707 449 7,'10'3'26,"-1"-3"-6,0 0-2,-9 0-4,20 7-3,-9-3-2,5 5-1,-3 1-4,5 1 1,0 0 0,2 3-3,0-1 0,0 0-1,2-2-3,-1-4-9,4 3-7,-4-1-11,-1-9-5,4 8-2</inkml:trace>
  <inkml:trace contextRef="#ctx0" brushRef="#br0" timeOffset="22003">4297 633 22,'22'20'20,"-6"-8"0,-2-1-6,6 4 1,-2-5-5,3 5 0,-2-7-3,5 5 0,-2-4-3,0 2-2,2-2-3,-2-2-2,3 2-7,-3-5-6,5 3-1,-3-3-5,1 0-3,-1 0-3</inkml:trace>
  <inkml:trace contextRef="#ctx0" brushRef="#br0" timeOffset="22921">1626 2124 13,'0'-13'10,"0"13"0,-4-12-4,4 12 0,0 0 3,0-10-1,0 10 0,0 0 2,0 0 0,0 0-1,0 0 2,14 16-3,-14-16 3,10 21-4,-6-7-1,6 8 1,0-1-3,3 4-1,-1 0-1,4 3-1,-2-1 0,1 1-2,2 0-2,-4-6-5,4 7-11,-3-2-18,0-3-1,1 0-1</inkml:trace>
  <inkml:trace contextRef="#ctx0" brushRef="#br0" timeOffset="23282">2074 2688 9,'21'26'31,"-9"-12"-8,-2 0-3,5 4-5,-6-4-1,6 5-5,-5-3 0,3 3-5,-2 1 0,1 0-3,-1-1 0,0-1-3,2 1-3,-4-3-3,4 2-8,-4-3-9,0-4-11,4 3 2</inkml:trace>
  <inkml:trace contextRef="#ctx0" brushRef="#br0" timeOffset="23529">2461 3203 26,'22'36'32,"-11"-21"-13,-1 3-4,-1-2-4,0 1-4,-2-2-4,2 2-1,-2-2-4,-1-2-4,4 3-3,-5-4-8,1-2-13,4 6-4</inkml:trace>
  <inkml:trace contextRef="#ctx0" brushRef="#br0" timeOffset="23763">2749 3674 8,'20'33'7,"-10"-16"-4,0-2-12</inkml:trace>
  <inkml:trace contextRef="#ctx0" brushRef="#br0" timeOffset="23877">2913 3933 15,'22'37'23,"-10"-19"-3,2 4-4,-1-5-2,3 6-1,-3-5-2,5 3-5,-5-4 1,3 0-2,-4-2-5,-1-3-5,-1 1-5,-10-13-8,13 12-15,-13-12-1</inkml:trace>
  <inkml:trace contextRef="#ctx0" brushRef="#br0" timeOffset="24785">4856 855 8,'0'0'18,"0"0"-2,0 0-1,0 0-3,0 0-1,0 0 0,11 7-2,-1 1 0,-1 2-1,9 4 2,-1 0-3,9 5-1,-2-4 2,5 4-5,-3-4-1,5 2 0,-3-6-2,2 1-2,-1-3-8,-5-6-3,5 3-13,-3-1-6,-3-5-5,1 5 2</inkml:trace>
  <inkml:trace contextRef="#ctx0" brushRef="#br0" timeOffset="25072">5417 1041 6,'17'10'28,"-17"-10"-2,16 11-5,-2-1-3,-3-1-1,10 5-2,-7-4-5,10 7 0,-8-4-4,5 1-2,-4 1-5,-3-8-14,-5 0-21,2 0-2,-11-7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32E8A-2730-42A3-9632-0431B0776E42}" type="datetimeFigureOut">
              <a:rPr lang="en-SG" smtClean="0"/>
              <a:t>11/9/2020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242DD-C915-46A2-956E-34DEB28DF6A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781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EB652-23D2-4CBA-AD96-C7F0B6B149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45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EB652-23D2-4CBA-AD96-C7F0B6B149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16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71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212A5-DEE9-4BF6-B365-4DD76F26105E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2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EB652-23D2-4CBA-AD96-C7F0B6B149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07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EB652-23D2-4CBA-AD96-C7F0B6B149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17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EB652-23D2-4CBA-AD96-C7F0B6B149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32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4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436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37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934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63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904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70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" y="457201"/>
            <a:ext cx="4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FF00"/>
                </a:solidFill>
              </a:rPr>
              <a:t>Kahoot</a:t>
            </a:r>
            <a:r>
              <a:rPr lang="en-US" sz="4400" b="1" dirty="0" smtClean="0">
                <a:solidFill>
                  <a:srgbClr val="FFFF00"/>
                </a:solidFill>
              </a:rPr>
              <a:t> Quiz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15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88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50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29924"/>
          <a:stretch/>
        </p:blipFill>
        <p:spPr>
          <a:xfrm>
            <a:off x="711200" y="457200"/>
            <a:ext cx="9448800" cy="620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87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11/9/2020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1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customXml" Target="../ink/ink4.xml"/><Relationship Id="rId14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.xml"/><Relationship Id="rId18" Type="http://schemas.openxmlformats.org/officeDocument/2006/relationships/image" Target="../media/image30.emf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12" Type="http://schemas.openxmlformats.org/officeDocument/2006/relationships/image" Target="../media/image620.emf"/><Relationship Id="rId17" Type="http://schemas.openxmlformats.org/officeDocument/2006/relationships/customXml" Target="../ink/ink36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emf"/><Relationship Id="rId11" Type="http://schemas.openxmlformats.org/officeDocument/2006/relationships/customXml" Target="../ink/ink33.xml"/><Relationship Id="rId5" Type="http://schemas.openxmlformats.org/officeDocument/2006/relationships/customXml" Target="../ink/ink31.xml"/><Relationship Id="rId15" Type="http://schemas.openxmlformats.org/officeDocument/2006/relationships/customXml" Target="../ink/ink35.xml"/><Relationship Id="rId10" Type="http://schemas.openxmlformats.org/officeDocument/2006/relationships/image" Target="../media/image610.emf"/><Relationship Id="rId4" Type="http://schemas.openxmlformats.org/officeDocument/2006/relationships/image" Target="../media/image27.emf"/><Relationship Id="rId14" Type="http://schemas.openxmlformats.org/officeDocument/2006/relationships/image" Target="../media/image6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emf"/><Relationship Id="rId18" Type="http://schemas.openxmlformats.org/officeDocument/2006/relationships/customXml" Target="../ink/ink45.xml"/><Relationship Id="rId26" Type="http://schemas.openxmlformats.org/officeDocument/2006/relationships/customXml" Target="../ink/ink49.xml"/><Relationship Id="rId39" Type="http://schemas.openxmlformats.org/officeDocument/2006/relationships/image" Target="../media/image99.emf"/><Relationship Id="rId21" Type="http://schemas.openxmlformats.org/officeDocument/2006/relationships/image" Target="../media/image903.emf"/><Relationship Id="rId34" Type="http://schemas.openxmlformats.org/officeDocument/2006/relationships/customXml" Target="../ink/ink53.xml"/><Relationship Id="rId42" Type="http://schemas.openxmlformats.org/officeDocument/2006/relationships/customXml" Target="../ink/ink57.xml"/><Relationship Id="rId47" Type="http://schemas.openxmlformats.org/officeDocument/2006/relationships/image" Target="../media/image103.emf"/><Relationship Id="rId50" Type="http://schemas.openxmlformats.org/officeDocument/2006/relationships/customXml" Target="../ink/ink61.xml"/><Relationship Id="rId7" Type="http://schemas.openxmlformats.org/officeDocument/2006/relationships/image" Target="../media/image81.emf"/><Relationship Id="rId12" Type="http://schemas.openxmlformats.org/officeDocument/2006/relationships/customXml" Target="../ink/ink42.xml"/><Relationship Id="rId17" Type="http://schemas.openxmlformats.org/officeDocument/2006/relationships/image" Target="../media/image600.emf"/><Relationship Id="rId25" Type="http://schemas.openxmlformats.org/officeDocument/2006/relationships/image" Target="../media/image109.emf"/><Relationship Id="rId33" Type="http://schemas.openxmlformats.org/officeDocument/2006/relationships/image" Target="../media/image96.emf"/><Relationship Id="rId38" Type="http://schemas.openxmlformats.org/officeDocument/2006/relationships/customXml" Target="../ink/ink55.xml"/><Relationship Id="rId46" Type="http://schemas.openxmlformats.org/officeDocument/2006/relationships/customXml" Target="../ink/ink59.xml"/><Relationship Id="rId59" Type="http://schemas.openxmlformats.org/officeDocument/2006/relationships/image" Target="../media/image431.emf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20" Type="http://schemas.openxmlformats.org/officeDocument/2006/relationships/customXml" Target="../ink/ink46.xml"/><Relationship Id="rId29" Type="http://schemas.openxmlformats.org/officeDocument/2006/relationships/image" Target="../media/image94.emf"/><Relationship Id="rId41" Type="http://schemas.openxmlformats.org/officeDocument/2006/relationships/image" Target="../media/image100.emf"/><Relationship Id="rId54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11" Type="http://schemas.openxmlformats.org/officeDocument/2006/relationships/image" Target="../media/image38.emf"/><Relationship Id="rId24" Type="http://schemas.openxmlformats.org/officeDocument/2006/relationships/customXml" Target="../ink/ink48.xml"/><Relationship Id="rId32" Type="http://schemas.openxmlformats.org/officeDocument/2006/relationships/customXml" Target="../ink/ink52.xml"/><Relationship Id="rId37" Type="http://schemas.openxmlformats.org/officeDocument/2006/relationships/image" Target="../media/image98.emf"/><Relationship Id="rId40" Type="http://schemas.openxmlformats.org/officeDocument/2006/relationships/customXml" Target="../ink/ink56.xml"/><Relationship Id="rId45" Type="http://schemas.openxmlformats.org/officeDocument/2006/relationships/image" Target="../media/image102.emf"/><Relationship Id="rId53" Type="http://schemas.openxmlformats.org/officeDocument/2006/relationships/image" Target="../media/image70.emf"/><Relationship Id="rId58" Type="http://schemas.openxmlformats.org/officeDocument/2006/relationships/customXml" Target="../ink/ink64.xml"/><Relationship Id="rId5" Type="http://schemas.openxmlformats.org/officeDocument/2006/relationships/image" Target="../media/image37.emf"/><Relationship Id="rId15" Type="http://schemas.openxmlformats.org/officeDocument/2006/relationships/image" Target="../media/image59.emf"/><Relationship Id="rId23" Type="http://schemas.openxmlformats.org/officeDocument/2006/relationships/image" Target="../media/image91.emf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49" Type="http://schemas.openxmlformats.org/officeDocument/2006/relationships/image" Target="../media/image104.emf"/><Relationship Id="rId57" Type="http://schemas.openxmlformats.org/officeDocument/2006/relationships/image" Target="../media/image72.emf"/><Relationship Id="rId61" Type="http://schemas.openxmlformats.org/officeDocument/2006/relationships/image" Target="../media/image45.emf"/><Relationship Id="rId10" Type="http://schemas.openxmlformats.org/officeDocument/2006/relationships/customXml" Target="../ink/ink41.xml"/><Relationship Id="rId19" Type="http://schemas.openxmlformats.org/officeDocument/2006/relationships/image" Target="../media/image89.emf"/><Relationship Id="rId31" Type="http://schemas.openxmlformats.org/officeDocument/2006/relationships/image" Target="../media/image95.emf"/><Relationship Id="rId44" Type="http://schemas.openxmlformats.org/officeDocument/2006/relationships/customXml" Target="../ink/ink58.xml"/><Relationship Id="rId52" Type="http://schemas.openxmlformats.org/officeDocument/2006/relationships/customXml" Target="../ink/ink62.xml"/><Relationship Id="rId60" Type="http://schemas.openxmlformats.org/officeDocument/2006/relationships/customXml" Target="../ink/ink65.xml"/><Relationship Id="rId4" Type="http://schemas.openxmlformats.org/officeDocument/2006/relationships/customXml" Target="../ink/ink38.xml"/><Relationship Id="rId9" Type="http://schemas.openxmlformats.org/officeDocument/2006/relationships/image" Target="../media/image82.emf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93.emf"/><Relationship Id="rId30" Type="http://schemas.openxmlformats.org/officeDocument/2006/relationships/customXml" Target="../ink/ink51.xml"/><Relationship Id="rId35" Type="http://schemas.openxmlformats.org/officeDocument/2006/relationships/image" Target="../media/image97.emf"/><Relationship Id="rId43" Type="http://schemas.openxmlformats.org/officeDocument/2006/relationships/image" Target="../media/image101.emf"/><Relationship Id="rId48" Type="http://schemas.openxmlformats.org/officeDocument/2006/relationships/customXml" Target="../ink/ink60.xml"/><Relationship Id="rId8" Type="http://schemas.openxmlformats.org/officeDocument/2006/relationships/customXml" Target="../ink/ink40.xml"/><Relationship Id="rId51" Type="http://schemas.openxmlformats.org/officeDocument/2006/relationships/image" Target="../media/image105.emf"/><Relationship Id="rId3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emf"/><Relationship Id="rId18" Type="http://schemas.openxmlformats.org/officeDocument/2006/relationships/customXml" Target="../ink/ink74.xml"/><Relationship Id="rId26" Type="http://schemas.openxmlformats.org/officeDocument/2006/relationships/customXml" Target="../ink/ink78.xml"/><Relationship Id="rId39" Type="http://schemas.openxmlformats.org/officeDocument/2006/relationships/image" Target="../media/image99.emf"/><Relationship Id="rId21" Type="http://schemas.openxmlformats.org/officeDocument/2006/relationships/image" Target="../media/image903.emf"/><Relationship Id="rId34" Type="http://schemas.openxmlformats.org/officeDocument/2006/relationships/customXml" Target="../ink/ink82.xml"/><Relationship Id="rId42" Type="http://schemas.openxmlformats.org/officeDocument/2006/relationships/customXml" Target="../ink/ink86.xml"/><Relationship Id="rId47" Type="http://schemas.openxmlformats.org/officeDocument/2006/relationships/image" Target="../media/image103.emf"/><Relationship Id="rId50" Type="http://schemas.openxmlformats.org/officeDocument/2006/relationships/customXml" Target="../ink/ink90.xml"/><Relationship Id="rId7" Type="http://schemas.openxmlformats.org/officeDocument/2006/relationships/image" Target="../media/image81.emf"/><Relationship Id="rId12" Type="http://schemas.openxmlformats.org/officeDocument/2006/relationships/customXml" Target="../ink/ink71.xml"/><Relationship Id="rId17" Type="http://schemas.openxmlformats.org/officeDocument/2006/relationships/image" Target="../media/image600.emf"/><Relationship Id="rId25" Type="http://schemas.openxmlformats.org/officeDocument/2006/relationships/image" Target="../media/image109.emf"/><Relationship Id="rId33" Type="http://schemas.openxmlformats.org/officeDocument/2006/relationships/image" Target="../media/image96.emf"/><Relationship Id="rId38" Type="http://schemas.openxmlformats.org/officeDocument/2006/relationships/customXml" Target="../ink/ink84.xml"/><Relationship Id="rId46" Type="http://schemas.openxmlformats.org/officeDocument/2006/relationships/customXml" Target="../ink/ink88.xml"/><Relationship Id="rId59" Type="http://schemas.openxmlformats.org/officeDocument/2006/relationships/image" Target="../media/image76.emf"/><Relationship Id="rId2" Type="http://schemas.openxmlformats.org/officeDocument/2006/relationships/customXml" Target="../ink/ink66.xml"/><Relationship Id="rId16" Type="http://schemas.openxmlformats.org/officeDocument/2006/relationships/customXml" Target="../ink/ink73.xml"/><Relationship Id="rId20" Type="http://schemas.openxmlformats.org/officeDocument/2006/relationships/customXml" Target="../ink/ink75.xml"/><Relationship Id="rId29" Type="http://schemas.openxmlformats.org/officeDocument/2006/relationships/image" Target="../media/image94.emf"/><Relationship Id="rId41" Type="http://schemas.openxmlformats.org/officeDocument/2006/relationships/image" Target="../media/image100.emf"/><Relationship Id="rId54" Type="http://schemas.openxmlformats.org/officeDocument/2006/relationships/customXml" Target="../ink/ink92.xml"/><Relationship Id="rId6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41.emf"/><Relationship Id="rId24" Type="http://schemas.openxmlformats.org/officeDocument/2006/relationships/customXml" Target="../ink/ink77.xml"/><Relationship Id="rId32" Type="http://schemas.openxmlformats.org/officeDocument/2006/relationships/customXml" Target="../ink/ink81.xml"/><Relationship Id="rId37" Type="http://schemas.openxmlformats.org/officeDocument/2006/relationships/image" Target="../media/image98.emf"/><Relationship Id="rId40" Type="http://schemas.openxmlformats.org/officeDocument/2006/relationships/customXml" Target="../ink/ink85.xml"/><Relationship Id="rId45" Type="http://schemas.openxmlformats.org/officeDocument/2006/relationships/image" Target="../media/image102.emf"/><Relationship Id="rId53" Type="http://schemas.openxmlformats.org/officeDocument/2006/relationships/image" Target="../media/image70.emf"/><Relationship Id="rId58" Type="http://schemas.openxmlformats.org/officeDocument/2006/relationships/customXml" Target="../ink/ink93.xml"/><Relationship Id="rId5" Type="http://schemas.openxmlformats.org/officeDocument/2006/relationships/image" Target="../media/image40.emf"/><Relationship Id="rId15" Type="http://schemas.openxmlformats.org/officeDocument/2006/relationships/image" Target="../media/image59.emf"/><Relationship Id="rId23" Type="http://schemas.openxmlformats.org/officeDocument/2006/relationships/image" Target="../media/image91.emf"/><Relationship Id="rId28" Type="http://schemas.openxmlformats.org/officeDocument/2006/relationships/customXml" Target="../ink/ink79.xml"/><Relationship Id="rId36" Type="http://schemas.openxmlformats.org/officeDocument/2006/relationships/customXml" Target="../ink/ink83.xml"/><Relationship Id="rId49" Type="http://schemas.openxmlformats.org/officeDocument/2006/relationships/image" Target="../media/image104.emf"/><Relationship Id="rId57" Type="http://schemas.openxmlformats.org/officeDocument/2006/relationships/image" Target="../media/image72.emf"/><Relationship Id="rId61" Type="http://schemas.openxmlformats.org/officeDocument/2006/relationships/image" Target="../media/image77.emf"/><Relationship Id="rId10" Type="http://schemas.openxmlformats.org/officeDocument/2006/relationships/customXml" Target="../ink/ink70.xml"/><Relationship Id="rId19" Type="http://schemas.openxmlformats.org/officeDocument/2006/relationships/image" Target="../media/image89.emf"/><Relationship Id="rId31" Type="http://schemas.openxmlformats.org/officeDocument/2006/relationships/image" Target="../media/image95.emf"/><Relationship Id="rId44" Type="http://schemas.openxmlformats.org/officeDocument/2006/relationships/customXml" Target="../ink/ink87.xml"/><Relationship Id="rId52" Type="http://schemas.openxmlformats.org/officeDocument/2006/relationships/customXml" Target="../ink/ink91.xml"/><Relationship Id="rId60" Type="http://schemas.openxmlformats.org/officeDocument/2006/relationships/customXml" Target="../ink/ink94.xml"/><Relationship Id="rId4" Type="http://schemas.openxmlformats.org/officeDocument/2006/relationships/customXml" Target="../ink/ink67.xml"/><Relationship Id="rId9" Type="http://schemas.openxmlformats.org/officeDocument/2006/relationships/image" Target="../media/image82.emf"/><Relationship Id="rId14" Type="http://schemas.openxmlformats.org/officeDocument/2006/relationships/customXml" Target="../ink/ink72.xml"/><Relationship Id="rId22" Type="http://schemas.openxmlformats.org/officeDocument/2006/relationships/customXml" Target="../ink/ink76.xml"/><Relationship Id="rId27" Type="http://schemas.openxmlformats.org/officeDocument/2006/relationships/image" Target="../media/image93.emf"/><Relationship Id="rId30" Type="http://schemas.openxmlformats.org/officeDocument/2006/relationships/customXml" Target="../ink/ink80.xml"/><Relationship Id="rId35" Type="http://schemas.openxmlformats.org/officeDocument/2006/relationships/image" Target="../media/image97.emf"/><Relationship Id="rId43" Type="http://schemas.openxmlformats.org/officeDocument/2006/relationships/image" Target="../media/image101.emf"/><Relationship Id="rId48" Type="http://schemas.openxmlformats.org/officeDocument/2006/relationships/customXml" Target="../ink/ink89.xml"/><Relationship Id="rId8" Type="http://schemas.openxmlformats.org/officeDocument/2006/relationships/customXml" Target="../ink/ink69.xml"/><Relationship Id="rId51" Type="http://schemas.openxmlformats.org/officeDocument/2006/relationships/image" Target="../media/image105.emf"/><Relationship Id="rId3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customXml" Target="../ink/ink12.xm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15.emf"/><Relationship Id="rId2" Type="http://schemas.openxmlformats.org/officeDocument/2006/relationships/image" Target="../media/image4.jpg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customXml" Target="../ink/ink10.xml"/><Relationship Id="rId1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emf"/><Relationship Id="rId18" Type="http://schemas.openxmlformats.org/officeDocument/2006/relationships/customXml" Target="../ink/ink103.xml"/><Relationship Id="rId26" Type="http://schemas.openxmlformats.org/officeDocument/2006/relationships/customXml" Target="../ink/ink107.xml"/><Relationship Id="rId39" Type="http://schemas.openxmlformats.org/officeDocument/2006/relationships/image" Target="../media/image55.emf"/><Relationship Id="rId21" Type="http://schemas.openxmlformats.org/officeDocument/2006/relationships/image" Target="../media/image46.emf"/><Relationship Id="rId34" Type="http://schemas.openxmlformats.org/officeDocument/2006/relationships/customXml" Target="../ink/ink111.xml"/><Relationship Id="rId42" Type="http://schemas.openxmlformats.org/officeDocument/2006/relationships/customXml" Target="../ink/ink115.xml"/><Relationship Id="rId47" Type="http://schemas.openxmlformats.org/officeDocument/2006/relationships/image" Target="../media/image61.emf"/><Relationship Id="rId50" Type="http://schemas.openxmlformats.org/officeDocument/2006/relationships/customXml" Target="../ink/ink119.xml"/><Relationship Id="rId55" Type="http://schemas.openxmlformats.org/officeDocument/2006/relationships/image" Target="../media/image66.emf"/><Relationship Id="rId7" Type="http://schemas.openxmlformats.org/officeDocument/2006/relationships/image" Target="../media/image33.emf"/><Relationship Id="rId2" Type="http://schemas.openxmlformats.org/officeDocument/2006/relationships/customXml" Target="../ink/ink95.xml"/><Relationship Id="rId16" Type="http://schemas.openxmlformats.org/officeDocument/2006/relationships/customXml" Target="../ink/ink102.xml"/><Relationship Id="rId20" Type="http://schemas.openxmlformats.org/officeDocument/2006/relationships/customXml" Target="../ink/ink104.xml"/><Relationship Id="rId29" Type="http://schemas.openxmlformats.org/officeDocument/2006/relationships/image" Target="../media/image50.emf"/><Relationship Id="rId41" Type="http://schemas.openxmlformats.org/officeDocument/2006/relationships/image" Target="../media/image56.emf"/><Relationship Id="rId54" Type="http://schemas.openxmlformats.org/officeDocument/2006/relationships/customXml" Target="../ink/ink1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.xml"/><Relationship Id="rId11" Type="http://schemas.openxmlformats.org/officeDocument/2006/relationships/image" Target="../media/image35.emf"/><Relationship Id="rId24" Type="http://schemas.openxmlformats.org/officeDocument/2006/relationships/customXml" Target="../ink/ink106.xml"/><Relationship Id="rId32" Type="http://schemas.openxmlformats.org/officeDocument/2006/relationships/customXml" Target="../ink/ink110.xml"/><Relationship Id="rId37" Type="http://schemas.openxmlformats.org/officeDocument/2006/relationships/image" Target="../media/image54.emf"/><Relationship Id="rId40" Type="http://schemas.openxmlformats.org/officeDocument/2006/relationships/customXml" Target="../ink/ink114.xml"/><Relationship Id="rId45" Type="http://schemas.openxmlformats.org/officeDocument/2006/relationships/image" Target="../media/image60.emf"/><Relationship Id="rId53" Type="http://schemas.openxmlformats.org/officeDocument/2006/relationships/image" Target="../media/image65.emf"/><Relationship Id="rId58" Type="http://schemas.openxmlformats.org/officeDocument/2006/relationships/customXml" Target="../ink/ink123.xml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23" Type="http://schemas.openxmlformats.org/officeDocument/2006/relationships/image" Target="../media/image47.emf"/><Relationship Id="rId28" Type="http://schemas.openxmlformats.org/officeDocument/2006/relationships/customXml" Target="../ink/ink108.xml"/><Relationship Id="rId36" Type="http://schemas.openxmlformats.org/officeDocument/2006/relationships/customXml" Target="../ink/ink112.xml"/><Relationship Id="rId49" Type="http://schemas.openxmlformats.org/officeDocument/2006/relationships/image" Target="../media/image62.emf"/><Relationship Id="rId57" Type="http://schemas.openxmlformats.org/officeDocument/2006/relationships/image" Target="../media/image67.emf"/><Relationship Id="rId61" Type="http://schemas.openxmlformats.org/officeDocument/2006/relationships/image" Target="../media/image5.png"/><Relationship Id="rId10" Type="http://schemas.openxmlformats.org/officeDocument/2006/relationships/customXml" Target="../ink/ink99.xml"/><Relationship Id="rId19" Type="http://schemas.openxmlformats.org/officeDocument/2006/relationships/image" Target="../media/image44.emf"/><Relationship Id="rId31" Type="http://schemas.openxmlformats.org/officeDocument/2006/relationships/image" Target="../media/image51.emf"/><Relationship Id="rId44" Type="http://schemas.openxmlformats.org/officeDocument/2006/relationships/customXml" Target="../ink/ink116.xml"/><Relationship Id="rId52" Type="http://schemas.openxmlformats.org/officeDocument/2006/relationships/customXml" Target="../ink/ink120.xml"/><Relationship Id="rId60" Type="http://schemas.openxmlformats.org/officeDocument/2006/relationships/image" Target="../media/image6.png"/><Relationship Id="rId4" Type="http://schemas.openxmlformats.org/officeDocument/2006/relationships/customXml" Target="../ink/ink96.xml"/><Relationship Id="rId9" Type="http://schemas.openxmlformats.org/officeDocument/2006/relationships/image" Target="../media/image34.emf"/><Relationship Id="rId14" Type="http://schemas.openxmlformats.org/officeDocument/2006/relationships/customXml" Target="../ink/ink101.xml"/><Relationship Id="rId22" Type="http://schemas.openxmlformats.org/officeDocument/2006/relationships/customXml" Target="../ink/ink105.xml"/><Relationship Id="rId27" Type="http://schemas.openxmlformats.org/officeDocument/2006/relationships/image" Target="../media/image49.emf"/><Relationship Id="rId30" Type="http://schemas.openxmlformats.org/officeDocument/2006/relationships/customXml" Target="../ink/ink109.xml"/><Relationship Id="rId35" Type="http://schemas.openxmlformats.org/officeDocument/2006/relationships/image" Target="../media/image53.emf"/><Relationship Id="rId43" Type="http://schemas.openxmlformats.org/officeDocument/2006/relationships/image" Target="../media/image57.emf"/><Relationship Id="rId48" Type="http://schemas.openxmlformats.org/officeDocument/2006/relationships/customXml" Target="../ink/ink118.xml"/><Relationship Id="rId56" Type="http://schemas.openxmlformats.org/officeDocument/2006/relationships/customXml" Target="../ink/ink122.xml"/><Relationship Id="rId8" Type="http://schemas.openxmlformats.org/officeDocument/2006/relationships/customXml" Target="../ink/ink98.xml"/><Relationship Id="rId51" Type="http://schemas.openxmlformats.org/officeDocument/2006/relationships/image" Target="../media/image64.emf"/><Relationship Id="rId3" Type="http://schemas.openxmlformats.org/officeDocument/2006/relationships/image" Target="../media/image31.emf"/><Relationship Id="rId12" Type="http://schemas.openxmlformats.org/officeDocument/2006/relationships/customXml" Target="../ink/ink100.xml"/><Relationship Id="rId17" Type="http://schemas.openxmlformats.org/officeDocument/2006/relationships/image" Target="../media/image43.emf"/><Relationship Id="rId25" Type="http://schemas.openxmlformats.org/officeDocument/2006/relationships/image" Target="../media/image48.emf"/><Relationship Id="rId33" Type="http://schemas.openxmlformats.org/officeDocument/2006/relationships/image" Target="../media/image52.emf"/><Relationship Id="rId38" Type="http://schemas.openxmlformats.org/officeDocument/2006/relationships/customXml" Target="../ink/ink113.xml"/><Relationship Id="rId46" Type="http://schemas.openxmlformats.org/officeDocument/2006/relationships/customXml" Target="../ink/ink117.xml"/><Relationship Id="rId59" Type="http://schemas.openxmlformats.org/officeDocument/2006/relationships/image" Target="../media/image6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emf"/><Relationship Id="rId3" Type="http://schemas.openxmlformats.org/officeDocument/2006/relationships/customXml" Target="../ink/ink124.xml"/><Relationship Id="rId7" Type="http://schemas.openxmlformats.org/officeDocument/2006/relationships/customXml" Target="../ink/ink125.xml"/><Relationship Id="rId12" Type="http://schemas.openxmlformats.org/officeDocument/2006/relationships/image" Target="../media/image50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0.emf"/><Relationship Id="rId11" Type="http://schemas.openxmlformats.org/officeDocument/2006/relationships/customXml" Target="../ink/ink127.xml"/><Relationship Id="rId10" Type="http://schemas.openxmlformats.org/officeDocument/2006/relationships/image" Target="../media/image460.emf"/><Relationship Id="rId9" Type="http://schemas.openxmlformats.org/officeDocument/2006/relationships/customXml" Target="../ink/ink1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7" Type="http://schemas.openxmlformats.org/officeDocument/2006/relationships/image" Target="../media/image181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.xml"/><Relationship Id="rId5" Type="http://schemas.openxmlformats.org/officeDocument/2006/relationships/image" Target="../media/image170.emf"/><Relationship Id="rId4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customXml" Target="../ink/ink128.xml"/><Relationship Id="rId7" Type="http://schemas.openxmlformats.org/officeDocument/2006/relationships/customXml" Target="../ink/ink13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emf"/><Relationship Id="rId5" Type="http://schemas.openxmlformats.org/officeDocument/2006/relationships/customXml" Target="../ink/ink129.xml"/><Relationship Id="rId10" Type="http://schemas.openxmlformats.org/officeDocument/2006/relationships/image" Target="../media/image79.emf"/><Relationship Id="rId4" Type="http://schemas.openxmlformats.org/officeDocument/2006/relationships/image" Target="../media/image126.emf"/><Relationship Id="rId9" Type="http://schemas.openxmlformats.org/officeDocument/2006/relationships/customXml" Target="../ink/ink1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.xml"/><Relationship Id="rId3" Type="http://schemas.openxmlformats.org/officeDocument/2006/relationships/image" Target="../media/image126.emf"/><Relationship Id="rId7" Type="http://schemas.openxmlformats.org/officeDocument/2006/relationships/image" Target="../media/image540.emf"/><Relationship Id="rId2" Type="http://schemas.openxmlformats.org/officeDocument/2006/relationships/customXml" Target="../ink/ink1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.xml"/><Relationship Id="rId11" Type="http://schemas.openxmlformats.org/officeDocument/2006/relationships/image" Target="../media/image134.emf"/><Relationship Id="rId5" Type="http://schemas.openxmlformats.org/officeDocument/2006/relationships/image" Target="../media/image127.emf"/><Relationship Id="rId28" Type="http://schemas.openxmlformats.org/officeDocument/2006/relationships/customXml" Target="../ink/ink137.xml"/><Relationship Id="rId10" Type="http://schemas.openxmlformats.org/officeDocument/2006/relationships/customXml" Target="../ink/ink136.xml"/><Relationship Id="rId4" Type="http://schemas.openxmlformats.org/officeDocument/2006/relationships/customXml" Target="../ink/ink133.xml"/><Relationship Id="rId9" Type="http://schemas.openxmlformats.org/officeDocument/2006/relationships/image" Target="../media/image550.emf"/><Relationship Id="rId27" Type="http://schemas.openxmlformats.org/officeDocument/2006/relationships/image" Target="../media/image13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8" Type="http://schemas.openxmlformats.org/officeDocument/2006/relationships/customXml" Target="../ink/ink145.xml"/><Relationship Id="rId3" Type="http://schemas.openxmlformats.org/officeDocument/2006/relationships/image" Target="../media/image126.emf"/><Relationship Id="rId21" Type="http://schemas.openxmlformats.org/officeDocument/2006/relationships/image" Target="../media/image550.emf"/><Relationship Id="rId7" Type="http://schemas.openxmlformats.org/officeDocument/2006/relationships/image" Target="../media/image540.emf"/><Relationship Id="rId12" Type="http://schemas.openxmlformats.org/officeDocument/2006/relationships/customXml" Target="../ink/ink144.xml"/><Relationship Id="rId17" Type="http://schemas.openxmlformats.org/officeDocument/2006/relationships/image" Target="../media/image185.emf"/><Relationship Id="rId2" Type="http://schemas.openxmlformats.org/officeDocument/2006/relationships/customXml" Target="../ink/ink139.xml"/><Relationship Id="rId20" Type="http://schemas.openxmlformats.org/officeDocument/2006/relationships/customXml" Target="../ink/ink1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1.xml"/><Relationship Id="rId11" Type="http://schemas.openxmlformats.org/officeDocument/2006/relationships/image" Target="../media/image178.emf"/><Relationship Id="rId5" Type="http://schemas.openxmlformats.org/officeDocument/2006/relationships/image" Target="../media/image127.emf"/><Relationship Id="rId10" Type="http://schemas.openxmlformats.org/officeDocument/2006/relationships/customXml" Target="../ink/ink143.xml"/><Relationship Id="rId19" Type="http://schemas.openxmlformats.org/officeDocument/2006/relationships/image" Target="../media/image186.emf"/><Relationship Id="rId4" Type="http://schemas.openxmlformats.org/officeDocument/2006/relationships/customXml" Target="../ink/ink140.xml"/><Relationship Id="rId9" Type="http://schemas.openxmlformats.org/officeDocument/2006/relationships/image" Target="../media/image17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0.xml"/><Relationship Id="rId18" Type="http://schemas.openxmlformats.org/officeDocument/2006/relationships/customXml" Target="../ink/ink153.xml"/><Relationship Id="rId26" Type="http://schemas.openxmlformats.org/officeDocument/2006/relationships/customXml" Target="../ink/ink157.xml"/><Relationship Id="rId3" Type="http://schemas.openxmlformats.org/officeDocument/2006/relationships/image" Target="../media/image126.emf"/><Relationship Id="rId21" Type="http://schemas.openxmlformats.org/officeDocument/2006/relationships/image" Target="../media/image550.emf"/><Relationship Id="rId34" Type="http://schemas.openxmlformats.org/officeDocument/2006/relationships/image" Target="../media/image118.emf"/><Relationship Id="rId7" Type="http://schemas.openxmlformats.org/officeDocument/2006/relationships/image" Target="../media/image540.emf"/><Relationship Id="rId12" Type="http://schemas.openxmlformats.org/officeDocument/2006/relationships/customXml" Target="../ink/ink152.xml"/><Relationship Id="rId17" Type="http://schemas.openxmlformats.org/officeDocument/2006/relationships/image" Target="../media/image185.emf"/><Relationship Id="rId25" Type="http://schemas.openxmlformats.org/officeDocument/2006/relationships/image" Target="../media/image87.emf"/><Relationship Id="rId33" Type="http://schemas.openxmlformats.org/officeDocument/2006/relationships/customXml" Target="../ink/ink161.xml"/><Relationship Id="rId2" Type="http://schemas.openxmlformats.org/officeDocument/2006/relationships/customXml" Target="../ink/ink147.xml"/><Relationship Id="rId20" Type="http://schemas.openxmlformats.org/officeDocument/2006/relationships/customXml" Target="../ink/ink154.xml"/><Relationship Id="rId29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9.xml"/><Relationship Id="rId11" Type="http://schemas.openxmlformats.org/officeDocument/2006/relationships/image" Target="../media/image178.emf"/><Relationship Id="rId24" Type="http://schemas.openxmlformats.org/officeDocument/2006/relationships/customXml" Target="../ink/ink156.xml"/><Relationship Id="rId32" Type="http://schemas.openxmlformats.org/officeDocument/2006/relationships/customXml" Target="../ink/ink160.xml"/><Relationship Id="rId5" Type="http://schemas.openxmlformats.org/officeDocument/2006/relationships/image" Target="../media/image127.emf"/><Relationship Id="rId23" Type="http://schemas.openxmlformats.org/officeDocument/2006/relationships/image" Target="../media/image86.emf"/><Relationship Id="rId28" Type="http://schemas.openxmlformats.org/officeDocument/2006/relationships/customXml" Target="../ink/ink158.xml"/><Relationship Id="rId15" Type="http://schemas.openxmlformats.org/officeDocument/2006/relationships/image" Target="../media/image117.emf"/><Relationship Id="rId10" Type="http://schemas.openxmlformats.org/officeDocument/2006/relationships/customXml" Target="../ink/ink151.xml"/><Relationship Id="rId19" Type="http://schemas.openxmlformats.org/officeDocument/2006/relationships/image" Target="../media/image186.emf"/><Relationship Id="rId31" Type="http://schemas.openxmlformats.org/officeDocument/2006/relationships/image" Target="../media/image134.emf"/><Relationship Id="rId4" Type="http://schemas.openxmlformats.org/officeDocument/2006/relationships/customXml" Target="../ink/ink148.xml"/><Relationship Id="rId9" Type="http://schemas.openxmlformats.org/officeDocument/2006/relationships/image" Target="../media/image177.emf"/><Relationship Id="rId22" Type="http://schemas.openxmlformats.org/officeDocument/2006/relationships/customXml" Target="../ink/ink155.xml"/><Relationship Id="rId27" Type="http://schemas.openxmlformats.org/officeDocument/2006/relationships/image" Target="../media/image88.emf"/><Relationship Id="rId30" Type="http://schemas.openxmlformats.org/officeDocument/2006/relationships/customXml" Target="../ink/ink15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19.emf"/><Relationship Id="rId3" Type="http://schemas.openxmlformats.org/officeDocument/2006/relationships/image" Target="../media/image6.png"/><Relationship Id="rId7" Type="http://schemas.openxmlformats.org/officeDocument/2006/relationships/image" Target="../media/image390.emf"/><Relationship Id="rId12" Type="http://schemas.openxmlformats.org/officeDocument/2006/relationships/customXml" Target="../ink/ink2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410.emf"/><Relationship Id="rId5" Type="http://schemas.openxmlformats.org/officeDocument/2006/relationships/image" Target="../media/image380.emf"/><Relationship Id="rId15" Type="http://schemas.openxmlformats.org/officeDocument/2006/relationships/image" Target="../media/image20.emf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400.emf"/><Relationship Id="rId14" Type="http://schemas.openxmlformats.org/officeDocument/2006/relationships/customXml" Target="../ink/ink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5.xml"/><Relationship Id="rId18" Type="http://schemas.openxmlformats.org/officeDocument/2006/relationships/customXml" Target="../ink/ink168.xml"/><Relationship Id="rId26" Type="http://schemas.openxmlformats.org/officeDocument/2006/relationships/customXml" Target="../ink/ink172.xml"/><Relationship Id="rId3" Type="http://schemas.openxmlformats.org/officeDocument/2006/relationships/image" Target="../media/image126.emf"/><Relationship Id="rId21" Type="http://schemas.openxmlformats.org/officeDocument/2006/relationships/image" Target="../media/image550.emf"/><Relationship Id="rId34" Type="http://schemas.openxmlformats.org/officeDocument/2006/relationships/image" Target="../media/image118.emf"/><Relationship Id="rId7" Type="http://schemas.openxmlformats.org/officeDocument/2006/relationships/image" Target="../media/image540.emf"/><Relationship Id="rId12" Type="http://schemas.openxmlformats.org/officeDocument/2006/relationships/customXml" Target="../ink/ink167.xml"/><Relationship Id="rId17" Type="http://schemas.openxmlformats.org/officeDocument/2006/relationships/image" Target="../media/image185.emf"/><Relationship Id="rId25" Type="http://schemas.openxmlformats.org/officeDocument/2006/relationships/image" Target="../media/image87.emf"/><Relationship Id="rId33" Type="http://schemas.openxmlformats.org/officeDocument/2006/relationships/customXml" Target="../ink/ink176.xml"/><Relationship Id="rId38" Type="http://schemas.openxmlformats.org/officeDocument/2006/relationships/image" Target="../media/image1800.emf"/><Relationship Id="rId2" Type="http://schemas.openxmlformats.org/officeDocument/2006/relationships/customXml" Target="../ink/ink162.xml"/><Relationship Id="rId20" Type="http://schemas.openxmlformats.org/officeDocument/2006/relationships/customXml" Target="../ink/ink169.xml"/><Relationship Id="rId29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4.xml"/><Relationship Id="rId11" Type="http://schemas.openxmlformats.org/officeDocument/2006/relationships/image" Target="../media/image178.emf"/><Relationship Id="rId24" Type="http://schemas.openxmlformats.org/officeDocument/2006/relationships/customXml" Target="../ink/ink171.xml"/><Relationship Id="rId32" Type="http://schemas.openxmlformats.org/officeDocument/2006/relationships/customXml" Target="../ink/ink175.xml"/><Relationship Id="rId37" Type="http://schemas.openxmlformats.org/officeDocument/2006/relationships/customXml" Target="../ink/ink178.xml"/><Relationship Id="rId5" Type="http://schemas.openxmlformats.org/officeDocument/2006/relationships/image" Target="../media/image127.emf"/><Relationship Id="rId23" Type="http://schemas.openxmlformats.org/officeDocument/2006/relationships/image" Target="../media/image86.emf"/><Relationship Id="rId28" Type="http://schemas.openxmlformats.org/officeDocument/2006/relationships/customXml" Target="../ink/ink173.xml"/><Relationship Id="rId15" Type="http://schemas.openxmlformats.org/officeDocument/2006/relationships/image" Target="../media/image117.emf"/><Relationship Id="rId36" Type="http://schemas.openxmlformats.org/officeDocument/2006/relationships/image" Target="../media/image1790.emf"/><Relationship Id="rId10" Type="http://schemas.openxmlformats.org/officeDocument/2006/relationships/customXml" Target="../ink/ink166.xml"/><Relationship Id="rId19" Type="http://schemas.openxmlformats.org/officeDocument/2006/relationships/image" Target="../media/image186.emf"/><Relationship Id="rId31" Type="http://schemas.openxmlformats.org/officeDocument/2006/relationships/image" Target="../media/image134.emf"/><Relationship Id="rId4" Type="http://schemas.openxmlformats.org/officeDocument/2006/relationships/customXml" Target="../ink/ink163.xml"/><Relationship Id="rId9" Type="http://schemas.openxmlformats.org/officeDocument/2006/relationships/image" Target="../media/image177.emf"/><Relationship Id="rId22" Type="http://schemas.openxmlformats.org/officeDocument/2006/relationships/customXml" Target="../ink/ink170.xml"/><Relationship Id="rId27" Type="http://schemas.openxmlformats.org/officeDocument/2006/relationships/image" Target="../media/image88.emf"/><Relationship Id="rId30" Type="http://schemas.openxmlformats.org/officeDocument/2006/relationships/customXml" Target="../ink/ink174.xml"/><Relationship Id="rId35" Type="http://schemas.openxmlformats.org/officeDocument/2006/relationships/customXml" Target="../ink/ink17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1.xml"/><Relationship Id="rId5" Type="http://schemas.openxmlformats.org/officeDocument/2006/relationships/image" Target="../media/image71.emf"/><Relationship Id="rId4" Type="http://schemas.openxmlformats.org/officeDocument/2006/relationships/customXml" Target="../ink/ink18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18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6.xml"/><Relationship Id="rId13" Type="http://schemas.openxmlformats.org/officeDocument/2006/relationships/image" Target="../media/image84.emf"/><Relationship Id="rId3" Type="http://schemas.openxmlformats.org/officeDocument/2006/relationships/image" Target="../media/image75.emf"/><Relationship Id="rId7" Type="http://schemas.openxmlformats.org/officeDocument/2006/relationships/image" Target="../media/image790.emf"/><Relationship Id="rId12" Type="http://schemas.openxmlformats.org/officeDocument/2006/relationships/customXml" Target="../ink/ink188.xml"/><Relationship Id="rId2" Type="http://schemas.openxmlformats.org/officeDocument/2006/relationships/customXml" Target="../ink/ink1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5.xml"/><Relationship Id="rId11" Type="http://schemas.openxmlformats.org/officeDocument/2006/relationships/image" Target="../media/image83.emf"/><Relationship Id="rId5" Type="http://schemas.openxmlformats.org/officeDocument/2006/relationships/image" Target="../media/image780.emf"/><Relationship Id="rId10" Type="http://schemas.openxmlformats.org/officeDocument/2006/relationships/customXml" Target="../ink/ink187.xml"/><Relationship Id="rId4" Type="http://schemas.openxmlformats.org/officeDocument/2006/relationships/customXml" Target="../ink/ink184.xml"/><Relationship Id="rId9" Type="http://schemas.openxmlformats.org/officeDocument/2006/relationships/image" Target="../media/image8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customXml" Target="../ink/ink190.xml"/><Relationship Id="rId12" Type="http://schemas.openxmlformats.org/officeDocument/2006/relationships/image" Target="../media/image200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customXml" Target="../ink/ink192.xml"/><Relationship Id="rId5" Type="http://schemas.openxmlformats.org/officeDocument/2006/relationships/customXml" Target="../ink/ink189.xml"/><Relationship Id="rId10" Type="http://schemas.openxmlformats.org/officeDocument/2006/relationships/image" Target="../media/image190.emf"/><Relationship Id="rId4" Type="http://schemas.openxmlformats.org/officeDocument/2006/relationships/image" Target="../media/image29.png"/><Relationship Id="rId9" Type="http://schemas.openxmlformats.org/officeDocument/2006/relationships/customXml" Target="../ink/ink19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19.emf"/><Relationship Id="rId3" Type="http://schemas.openxmlformats.org/officeDocument/2006/relationships/image" Target="../media/image6.png"/><Relationship Id="rId7" Type="http://schemas.openxmlformats.org/officeDocument/2006/relationships/image" Target="../media/image390.emf"/><Relationship Id="rId12" Type="http://schemas.openxmlformats.org/officeDocument/2006/relationships/customXml" Target="../ink/ink2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410.emf"/><Relationship Id="rId5" Type="http://schemas.openxmlformats.org/officeDocument/2006/relationships/image" Target="../media/image380.emf"/><Relationship Id="rId15" Type="http://schemas.openxmlformats.org/officeDocument/2006/relationships/image" Target="../media/image20.emf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400.emf"/><Relationship Id="rId14" Type="http://schemas.openxmlformats.org/officeDocument/2006/relationships/customXml" Target="../ink/ink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24000" y="379512"/>
            <a:ext cx="9144000" cy="6098976"/>
            <a:chOff x="1524000" y="379512"/>
            <a:chExt cx="9144000" cy="6098976"/>
          </a:xfrm>
        </p:grpSpPr>
        <p:pic>
          <p:nvPicPr>
            <p:cNvPr id="9185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4000" y="379512"/>
              <a:ext cx="9144000" cy="6098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>
            <a:xfrm>
              <a:off x="7232650" y="1417638"/>
              <a:ext cx="1614490" cy="11826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Freeform 6"/>
            <p:cNvSpPr/>
            <p:nvPr/>
          </p:nvSpPr>
          <p:spPr>
            <a:xfrm>
              <a:off x="4171951" y="2030026"/>
              <a:ext cx="1200150" cy="1503749"/>
            </a:xfrm>
            <a:custGeom>
              <a:avLst/>
              <a:gdLst>
                <a:gd name="connsiteX0" fmla="*/ 9525 w 1228725"/>
                <a:gd name="connsiteY0" fmla="*/ 0 h 1438275"/>
                <a:gd name="connsiteX1" fmla="*/ 1152525 w 1228725"/>
                <a:gd name="connsiteY1" fmla="*/ 9525 h 1438275"/>
                <a:gd name="connsiteX2" fmla="*/ 1228725 w 1228725"/>
                <a:gd name="connsiteY2" fmla="*/ 981075 h 1438275"/>
                <a:gd name="connsiteX3" fmla="*/ 895350 w 1228725"/>
                <a:gd name="connsiteY3" fmla="*/ 895350 h 1438275"/>
                <a:gd name="connsiteX4" fmla="*/ 742950 w 1228725"/>
                <a:gd name="connsiteY4" fmla="*/ 952500 h 1438275"/>
                <a:gd name="connsiteX5" fmla="*/ 600075 w 1228725"/>
                <a:gd name="connsiteY5" fmla="*/ 1057275 h 1438275"/>
                <a:gd name="connsiteX6" fmla="*/ 514350 w 1228725"/>
                <a:gd name="connsiteY6" fmla="*/ 1257300 h 1438275"/>
                <a:gd name="connsiteX7" fmla="*/ 485775 w 1228725"/>
                <a:gd name="connsiteY7" fmla="*/ 1428750 h 1438275"/>
                <a:gd name="connsiteX8" fmla="*/ 104775 w 1228725"/>
                <a:gd name="connsiteY8" fmla="*/ 1438275 h 1438275"/>
                <a:gd name="connsiteX9" fmla="*/ 19050 w 1228725"/>
                <a:gd name="connsiteY9" fmla="*/ 1438275 h 1438275"/>
                <a:gd name="connsiteX10" fmla="*/ 66675 w 1228725"/>
                <a:gd name="connsiteY10" fmla="*/ 1323975 h 1438275"/>
                <a:gd name="connsiteX11" fmla="*/ 0 w 1228725"/>
                <a:gd name="connsiteY11" fmla="*/ 1295400 h 1438275"/>
                <a:gd name="connsiteX12" fmla="*/ 9525 w 1228725"/>
                <a:gd name="connsiteY12" fmla="*/ 0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28725" h="1438275">
                  <a:moveTo>
                    <a:pt x="9525" y="0"/>
                  </a:moveTo>
                  <a:lnTo>
                    <a:pt x="1152525" y="9525"/>
                  </a:lnTo>
                  <a:lnTo>
                    <a:pt x="1228725" y="981075"/>
                  </a:lnTo>
                  <a:lnTo>
                    <a:pt x="895350" y="895350"/>
                  </a:lnTo>
                  <a:lnTo>
                    <a:pt x="742950" y="952500"/>
                  </a:lnTo>
                  <a:lnTo>
                    <a:pt x="600075" y="1057275"/>
                  </a:lnTo>
                  <a:lnTo>
                    <a:pt x="514350" y="1257300"/>
                  </a:lnTo>
                  <a:lnTo>
                    <a:pt x="485775" y="1428750"/>
                  </a:lnTo>
                  <a:lnTo>
                    <a:pt x="104775" y="1438275"/>
                  </a:lnTo>
                  <a:lnTo>
                    <a:pt x="19050" y="1438275"/>
                  </a:lnTo>
                  <a:lnTo>
                    <a:pt x="66675" y="1323975"/>
                  </a:lnTo>
                  <a:lnTo>
                    <a:pt x="0" y="12954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018337" y="1069181"/>
            <a:ext cx="3573463" cy="1531144"/>
            <a:chOff x="3368676" y="90488"/>
            <a:chExt cx="4564063" cy="1879600"/>
          </a:xfrm>
          <a:solidFill>
            <a:schemeClr val="bg1">
              <a:lumMod val="95000"/>
            </a:schemeClr>
          </a:solidFill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1853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68676" y="717551"/>
                <a:ext cx="847725" cy="411163"/>
              </p14:xfrm>
            </p:contentPart>
          </mc:Choice>
          <mc:Fallback xmlns="">
            <p:pic>
              <p:nvPicPr>
                <p:cNvPr id="918532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43419" y="685148"/>
                  <a:ext cx="906965" cy="467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1853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48200" y="241300"/>
                <a:ext cx="1403350" cy="400050"/>
              </p14:xfrm>
            </p:contentPart>
          </mc:Choice>
          <mc:Fallback xmlns="">
            <p:pic>
              <p:nvPicPr>
                <p:cNvPr id="91853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14634" y="207705"/>
                  <a:ext cx="1446572" cy="464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18534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70426" y="534989"/>
                <a:ext cx="2752725" cy="1089025"/>
              </p14:xfrm>
            </p:contentPart>
          </mc:Choice>
          <mc:Fallback xmlns="">
            <p:pic>
              <p:nvPicPr>
                <p:cNvPr id="918534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36402" y="508471"/>
                  <a:ext cx="2815256" cy="1146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18535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368926" y="1270001"/>
                <a:ext cx="385763" cy="371475"/>
              </p14:xfrm>
            </p:contentPart>
          </mc:Choice>
          <mc:Fallback xmlns="">
            <p:pic>
              <p:nvPicPr>
                <p:cNvPr id="918535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45477" y="1243940"/>
                  <a:ext cx="442317" cy="424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18536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310313" y="1222376"/>
                <a:ext cx="366712" cy="307975"/>
              </p14:xfrm>
            </p:contentPart>
          </mc:Choice>
          <mc:Fallback xmlns="">
            <p:pic>
              <p:nvPicPr>
                <p:cNvPr id="918536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77686" y="1192286"/>
                  <a:ext cx="435183" cy="369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853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70264" y="90488"/>
                <a:ext cx="4562475" cy="1879600"/>
              </p14:xfrm>
            </p:contentPart>
          </mc:Choice>
          <mc:Fallback xmlns="">
            <p:pic>
              <p:nvPicPr>
                <p:cNvPr id="91853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47265" y="58226"/>
                  <a:ext cx="4617672" cy="194058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8752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58466" name="Picture 2"/>
          <p:cNvPicPr>
            <a:picLocks noChangeAspect="1" noChangeArrowheads="1"/>
          </p:cNvPicPr>
          <p:nvPr/>
        </p:nvPicPr>
        <p:blipFill>
          <a:blip r:embed="rId2" cstate="print"/>
          <a:srcRect l="6635" t="8163" r="4894"/>
          <a:stretch>
            <a:fillRect/>
          </a:stretch>
        </p:blipFill>
        <p:spPr bwMode="auto">
          <a:xfrm>
            <a:off x="1524000" y="0"/>
            <a:ext cx="995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100584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Surveys</a:t>
            </a:r>
            <a:endParaRPr lang="en-S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12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-181841"/>
            <a:ext cx="9143999" cy="722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85841"/>
            <a:ext cx="109728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Interviews</a:t>
            </a:r>
            <a:endParaRPr lang="en-SG" dirty="0">
              <a:solidFill>
                <a:srgbClr val="C00000"/>
              </a:solidFill>
            </a:endParaRPr>
          </a:p>
        </p:txBody>
      </p:sp>
      <p:sp>
        <p:nvSpPr>
          <p:cNvPr id="3" name="Oval Callout 2"/>
          <p:cNvSpPr/>
          <p:nvPr/>
        </p:nvSpPr>
        <p:spPr>
          <a:xfrm>
            <a:off x="1374531" y="3566746"/>
            <a:ext cx="2971800" cy="1447800"/>
          </a:xfrm>
          <a:prstGeom prst="wedgeEllipseCallout">
            <a:avLst>
              <a:gd name="adj1" fmla="val 13603"/>
              <a:gd name="adj2" fmla="val -2053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Our product … Do you like ...</a:t>
            </a:r>
          </a:p>
          <a:p>
            <a:pPr algn="ctr">
              <a:defRPr/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Moreover…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7962900" y="3253154"/>
            <a:ext cx="2971800" cy="1447800"/>
          </a:xfrm>
          <a:prstGeom prst="wedgeEllipseCallout">
            <a:avLst>
              <a:gd name="adj1" fmla="val -18054"/>
              <a:gd name="adj2" fmla="val -16890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Yes…</a:t>
            </a:r>
          </a:p>
          <a:p>
            <a:pPr algn="ctr">
              <a:defRPr/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No…</a:t>
            </a:r>
          </a:p>
          <a:p>
            <a:pPr algn="ctr">
              <a:defRPr/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Whatever…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276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62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5302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3462" y="-78830"/>
            <a:ext cx="3594538" cy="1198179"/>
          </a:xfrm>
          <a:prstGeom prst="roundRect">
            <a:avLst/>
          </a:prstGeom>
          <a:solidFill>
            <a:schemeClr val="bg1">
              <a:lumMod val="75000"/>
              <a:alpha val="58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 groups</a:t>
            </a:r>
            <a:endParaRPr lang="en-S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2597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563834" y="63795"/>
            <a:ext cx="3848986" cy="717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ESTABLISHING requirements </a:t>
            </a:r>
            <a:endParaRPr lang="en-SG" sz="24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309415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893BC3"/>
              </a:solidFill>
              <a:latin typeface="Calibri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 rot="10800000">
            <a:off x="309415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381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616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SURVEYS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561300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893BC3"/>
              </a:solidFill>
              <a:latin typeface="Calibri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 rot="10800000">
            <a:off x="561300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381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85010" y="2852936"/>
            <a:ext cx="2016224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INTERVIEWS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813185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893BC3"/>
              </a:solidFill>
              <a:latin typeface="Calibri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rot="10800000">
            <a:off x="813185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381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0386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FOCUS GROUPS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1539" y="1530350"/>
              <a:ext cx="1628775" cy="1042988"/>
            </p14:xfrm>
          </p:contentPart>
        </mc:Choice>
        <mc:Fallback xmlns="">
          <p:pic>
            <p:nvPicPr>
              <p:cNvPr id="13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9222" y="1508749"/>
                <a:ext cx="1672329" cy="1087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3901" y="1001713"/>
              <a:ext cx="1630363" cy="1593850"/>
            </p14:xfrm>
          </p:contentPart>
        </mc:Choice>
        <mc:Fallback xmlns="">
          <p:pic>
            <p:nvPicPr>
              <p:cNvPr id="14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2307" y="981556"/>
                <a:ext cx="1669233" cy="1637044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8"/>
          <p:cNvGrpSpPr>
            <a:grpSpLocks/>
          </p:cNvGrpSpPr>
          <p:nvPr/>
        </p:nvGrpSpPr>
        <p:grpSpPr bwMode="auto">
          <a:xfrm>
            <a:off x="8270876" y="1065214"/>
            <a:ext cx="1806575" cy="1735137"/>
            <a:chOff x="4250" y="671"/>
            <a:chExt cx="1138" cy="10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22" y="671"/>
                <a:ext cx="778" cy="447"/>
              </p14:xfrm>
            </p:contentPart>
          </mc:Choice>
          <mc:Fallback xmlns="">
            <p:pic>
              <p:nvPicPr>
                <p:cNvPr id="964613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08" y="656"/>
                  <a:ext cx="807" cy="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50" y="992"/>
                <a:ext cx="1138" cy="476"/>
              </p14:xfrm>
            </p:contentPart>
          </mc:Choice>
          <mc:Fallback xmlns="">
            <p:pic>
              <p:nvPicPr>
                <p:cNvPr id="96461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37" y="979"/>
                  <a:ext cx="1166" cy="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61" y="1480"/>
                <a:ext cx="303" cy="284"/>
              </p14:xfrm>
            </p:contentPart>
          </mc:Choice>
          <mc:Fallback xmlns="">
            <p:pic>
              <p:nvPicPr>
                <p:cNvPr id="964615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50" y="1472"/>
                  <a:ext cx="330" cy="3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5212" y="1649833"/>
              <a:ext cx="446088" cy="955675"/>
            </p14:xfrm>
          </p:contentPart>
        </mc:Choice>
        <mc:Fallback xmlns="">
          <p:pic>
            <p:nvPicPr>
              <p:cNvPr id="1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18650" y="1628956"/>
                <a:ext cx="477411" cy="995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3012" y="2262607"/>
              <a:ext cx="77788" cy="303212"/>
            </p14:xfrm>
          </p:contentPart>
        </mc:Choice>
        <mc:Fallback xmlns="">
          <p:pic>
            <p:nvPicPr>
              <p:cNvPr id="20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97887" y="2257565"/>
                <a:ext cx="98676" cy="317976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/>
          <p:cNvSpPr txBox="1"/>
          <p:nvPr/>
        </p:nvSpPr>
        <p:spPr>
          <a:xfrm>
            <a:off x="2573902" y="3505198"/>
            <a:ext cx="39353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libri"/>
              </a:rPr>
              <a:t>Ask who?</a:t>
            </a:r>
          </a:p>
          <a:p>
            <a:pPr marL="514350" indent="-514350">
              <a:buFontTx/>
              <a:buAutoNum type="alphaLcPeriod"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Users</a:t>
            </a:r>
          </a:p>
          <a:p>
            <a:pPr marL="514350" indent="-514350">
              <a:buFontTx/>
              <a:buAutoNum type="alphaLcPeriod"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Customers</a:t>
            </a:r>
          </a:p>
          <a:p>
            <a:pPr marL="514350" indent="-514350">
              <a:buFontTx/>
              <a:buAutoNum type="alphaLcPeriod"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Investors</a:t>
            </a:r>
          </a:p>
          <a:p>
            <a:pPr marL="514350" indent="-514350">
              <a:buFontTx/>
              <a:buAutoNum type="alphaLcPeriod"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Developers</a:t>
            </a:r>
          </a:p>
          <a:p>
            <a:pPr marL="514350" indent="-514350">
              <a:buFontTx/>
              <a:buAutoNum type="alphaLcPeriod"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Government</a:t>
            </a:r>
          </a:p>
          <a:p>
            <a:pPr marL="514350" indent="-514350">
              <a:buFontTx/>
              <a:buAutoNum type="alphaLcPeriod"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. . 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040314" y="3962400"/>
            <a:ext cx="3883025" cy="2438400"/>
            <a:chOff x="3516313" y="3962400"/>
            <a:chExt cx="3883025" cy="2438400"/>
          </a:xfrm>
        </p:grpSpPr>
        <p:sp>
          <p:nvSpPr>
            <p:cNvPr id="26" name="Right Brace 25"/>
            <p:cNvSpPr/>
            <p:nvPr/>
          </p:nvSpPr>
          <p:spPr>
            <a:xfrm>
              <a:off x="3516313" y="3962400"/>
              <a:ext cx="1523521" cy="2438400"/>
            </a:xfrm>
            <a:prstGeom prst="rightBrace">
              <a:avLst>
                <a:gd name="adj1" fmla="val 23576"/>
                <a:gd name="adj2" fmla="val 50000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96171" y="4919638"/>
              <a:ext cx="21031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prstClr val="white"/>
                  </a:solidFill>
                  <a:latin typeface="Calibri"/>
                </a:rPr>
                <a:t>Stakeholders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93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-1"/>
            <a:ext cx="9526772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1713186" y="236484"/>
            <a:ext cx="5521284" cy="2254469"/>
          </a:xfrm>
          <a:custGeom>
            <a:avLst/>
            <a:gdLst>
              <a:gd name="connsiteX0" fmla="*/ 3484180 w 5521284"/>
              <a:gd name="connsiteY0" fmla="*/ 2238703 h 2254469"/>
              <a:gd name="connsiteX1" fmla="*/ 3484180 w 5521284"/>
              <a:gd name="connsiteY1" fmla="*/ 2238703 h 2254469"/>
              <a:gd name="connsiteX2" fmla="*/ 3626069 w 5521284"/>
              <a:gd name="connsiteY2" fmla="*/ 2222938 h 2254469"/>
              <a:gd name="connsiteX3" fmla="*/ 3689131 w 5521284"/>
              <a:gd name="connsiteY3" fmla="*/ 2207172 h 2254469"/>
              <a:gd name="connsiteX4" fmla="*/ 4004442 w 5521284"/>
              <a:gd name="connsiteY4" fmla="*/ 2191407 h 2254469"/>
              <a:gd name="connsiteX5" fmla="*/ 4493173 w 5521284"/>
              <a:gd name="connsiteY5" fmla="*/ 2207172 h 2254469"/>
              <a:gd name="connsiteX6" fmla="*/ 4698124 w 5521284"/>
              <a:gd name="connsiteY6" fmla="*/ 2222938 h 2254469"/>
              <a:gd name="connsiteX7" fmla="*/ 4981904 w 5521284"/>
              <a:gd name="connsiteY7" fmla="*/ 2238703 h 2254469"/>
              <a:gd name="connsiteX8" fmla="*/ 5297214 w 5521284"/>
              <a:gd name="connsiteY8" fmla="*/ 2222938 h 2254469"/>
              <a:gd name="connsiteX9" fmla="*/ 5486400 w 5521284"/>
              <a:gd name="connsiteY9" fmla="*/ 2191407 h 2254469"/>
              <a:gd name="connsiteX10" fmla="*/ 5502166 w 5521284"/>
              <a:gd name="connsiteY10" fmla="*/ 2144110 h 2254469"/>
              <a:gd name="connsiteX11" fmla="*/ 5470635 w 5521284"/>
              <a:gd name="connsiteY11" fmla="*/ 1182414 h 2254469"/>
              <a:gd name="connsiteX12" fmla="*/ 5486400 w 5521284"/>
              <a:gd name="connsiteY12" fmla="*/ 299545 h 2254469"/>
              <a:gd name="connsiteX13" fmla="*/ 5486400 w 5521284"/>
              <a:gd name="connsiteY13" fmla="*/ 110358 h 2254469"/>
              <a:gd name="connsiteX14" fmla="*/ 5391807 w 5521284"/>
              <a:gd name="connsiteY14" fmla="*/ 141889 h 2254469"/>
              <a:gd name="connsiteX15" fmla="*/ 5171090 w 5521284"/>
              <a:gd name="connsiteY15" fmla="*/ 126124 h 2254469"/>
              <a:gd name="connsiteX16" fmla="*/ 4950373 w 5521284"/>
              <a:gd name="connsiteY16" fmla="*/ 94593 h 2254469"/>
              <a:gd name="connsiteX17" fmla="*/ 4729655 w 5521284"/>
              <a:gd name="connsiteY17" fmla="*/ 63062 h 2254469"/>
              <a:gd name="connsiteX18" fmla="*/ 4619297 w 5521284"/>
              <a:gd name="connsiteY18" fmla="*/ 47296 h 2254469"/>
              <a:gd name="connsiteX19" fmla="*/ 4445876 w 5521284"/>
              <a:gd name="connsiteY19" fmla="*/ 31531 h 2254469"/>
              <a:gd name="connsiteX20" fmla="*/ 4288221 w 5521284"/>
              <a:gd name="connsiteY20" fmla="*/ 15765 h 2254469"/>
              <a:gd name="connsiteX21" fmla="*/ 4083269 w 5521284"/>
              <a:gd name="connsiteY21" fmla="*/ 0 h 2254469"/>
              <a:gd name="connsiteX22" fmla="*/ 2900855 w 5521284"/>
              <a:gd name="connsiteY22" fmla="*/ 15765 h 2254469"/>
              <a:gd name="connsiteX23" fmla="*/ 2743200 w 5521284"/>
              <a:gd name="connsiteY23" fmla="*/ 31531 h 2254469"/>
              <a:gd name="connsiteX24" fmla="*/ 2333297 w 5521284"/>
              <a:gd name="connsiteY24" fmla="*/ 63062 h 2254469"/>
              <a:gd name="connsiteX25" fmla="*/ 2128345 w 5521284"/>
              <a:gd name="connsiteY25" fmla="*/ 78827 h 2254469"/>
              <a:gd name="connsiteX26" fmla="*/ 867104 w 5521284"/>
              <a:gd name="connsiteY26" fmla="*/ 63062 h 2254469"/>
              <a:gd name="connsiteX27" fmla="*/ 141890 w 5521284"/>
              <a:gd name="connsiteY27" fmla="*/ 63062 h 2254469"/>
              <a:gd name="connsiteX28" fmla="*/ 47297 w 5521284"/>
              <a:gd name="connsiteY28" fmla="*/ 94593 h 2254469"/>
              <a:gd name="connsiteX29" fmla="*/ 0 w 5521284"/>
              <a:gd name="connsiteY29" fmla="*/ 110358 h 2254469"/>
              <a:gd name="connsiteX30" fmla="*/ 15766 w 5521284"/>
              <a:gd name="connsiteY30" fmla="*/ 157655 h 2254469"/>
              <a:gd name="connsiteX31" fmla="*/ 47297 w 5521284"/>
              <a:gd name="connsiteY31" fmla="*/ 457200 h 2254469"/>
              <a:gd name="connsiteX32" fmla="*/ 78828 w 5521284"/>
              <a:gd name="connsiteY32" fmla="*/ 693683 h 2254469"/>
              <a:gd name="connsiteX33" fmla="*/ 110359 w 5521284"/>
              <a:gd name="connsiteY33" fmla="*/ 804041 h 2254469"/>
              <a:gd name="connsiteX34" fmla="*/ 268014 w 5521284"/>
              <a:gd name="connsiteY34" fmla="*/ 788276 h 2254469"/>
              <a:gd name="connsiteX35" fmla="*/ 315311 w 5521284"/>
              <a:gd name="connsiteY35" fmla="*/ 804041 h 2254469"/>
              <a:gd name="connsiteX36" fmla="*/ 346842 w 5521284"/>
              <a:gd name="connsiteY36" fmla="*/ 898634 h 2254469"/>
              <a:gd name="connsiteX37" fmla="*/ 378373 w 5521284"/>
              <a:gd name="connsiteY37" fmla="*/ 993227 h 2254469"/>
              <a:gd name="connsiteX38" fmla="*/ 394138 w 5521284"/>
              <a:gd name="connsiteY38" fmla="*/ 1040524 h 2254469"/>
              <a:gd name="connsiteX39" fmla="*/ 425669 w 5521284"/>
              <a:gd name="connsiteY39" fmla="*/ 1166648 h 2254469"/>
              <a:gd name="connsiteX40" fmla="*/ 457200 w 5521284"/>
              <a:gd name="connsiteY40" fmla="*/ 1261241 h 2254469"/>
              <a:gd name="connsiteX41" fmla="*/ 551793 w 5521284"/>
              <a:gd name="connsiteY41" fmla="*/ 1308538 h 2254469"/>
              <a:gd name="connsiteX42" fmla="*/ 599090 w 5521284"/>
              <a:gd name="connsiteY42" fmla="*/ 1292772 h 2254469"/>
              <a:gd name="connsiteX43" fmla="*/ 898635 w 5521284"/>
              <a:gd name="connsiteY43" fmla="*/ 1261241 h 2254469"/>
              <a:gd name="connsiteX44" fmla="*/ 1166648 w 5521284"/>
              <a:gd name="connsiteY44" fmla="*/ 1229710 h 2254469"/>
              <a:gd name="connsiteX45" fmla="*/ 1229711 w 5521284"/>
              <a:gd name="connsiteY45" fmla="*/ 1213945 h 2254469"/>
              <a:gd name="connsiteX46" fmla="*/ 1513490 w 5521284"/>
              <a:gd name="connsiteY46" fmla="*/ 1198179 h 2254469"/>
              <a:gd name="connsiteX47" fmla="*/ 1876097 w 5521284"/>
              <a:gd name="connsiteY47" fmla="*/ 1229710 h 2254469"/>
              <a:gd name="connsiteX48" fmla="*/ 1954924 w 5521284"/>
              <a:gd name="connsiteY48" fmla="*/ 1245476 h 2254469"/>
              <a:gd name="connsiteX49" fmla="*/ 2049517 w 5521284"/>
              <a:gd name="connsiteY49" fmla="*/ 1277007 h 2254469"/>
              <a:gd name="connsiteX50" fmla="*/ 2112580 w 5521284"/>
              <a:gd name="connsiteY50" fmla="*/ 1560786 h 2254469"/>
              <a:gd name="connsiteX51" fmla="*/ 2128345 w 5521284"/>
              <a:gd name="connsiteY51" fmla="*/ 1608083 h 2254469"/>
              <a:gd name="connsiteX52" fmla="*/ 2159876 w 5521284"/>
              <a:gd name="connsiteY52" fmla="*/ 1655379 h 2254469"/>
              <a:gd name="connsiteX53" fmla="*/ 2207173 w 5521284"/>
              <a:gd name="connsiteY53" fmla="*/ 1686910 h 2254469"/>
              <a:gd name="connsiteX54" fmla="*/ 2364828 w 5521284"/>
              <a:gd name="connsiteY54" fmla="*/ 1734207 h 2254469"/>
              <a:gd name="connsiteX55" fmla="*/ 2648607 w 5521284"/>
              <a:gd name="connsiteY55" fmla="*/ 1702676 h 2254469"/>
              <a:gd name="connsiteX56" fmla="*/ 2869324 w 5521284"/>
              <a:gd name="connsiteY56" fmla="*/ 1671145 h 2254469"/>
              <a:gd name="connsiteX57" fmla="*/ 2932386 w 5521284"/>
              <a:gd name="connsiteY57" fmla="*/ 1686910 h 2254469"/>
              <a:gd name="connsiteX58" fmla="*/ 3011214 w 5521284"/>
              <a:gd name="connsiteY58" fmla="*/ 1702676 h 2254469"/>
              <a:gd name="connsiteX59" fmla="*/ 3026980 w 5521284"/>
              <a:gd name="connsiteY59" fmla="*/ 1749972 h 2254469"/>
              <a:gd name="connsiteX60" fmla="*/ 3058511 w 5521284"/>
              <a:gd name="connsiteY60" fmla="*/ 2033751 h 2254469"/>
              <a:gd name="connsiteX61" fmla="*/ 3074276 w 5521284"/>
              <a:gd name="connsiteY61" fmla="*/ 2128345 h 2254469"/>
              <a:gd name="connsiteX62" fmla="*/ 3090042 w 5521284"/>
              <a:gd name="connsiteY62" fmla="*/ 2175641 h 2254469"/>
              <a:gd name="connsiteX63" fmla="*/ 3231931 w 5521284"/>
              <a:gd name="connsiteY63" fmla="*/ 2254469 h 2254469"/>
              <a:gd name="connsiteX64" fmla="*/ 3531476 w 5521284"/>
              <a:gd name="connsiteY64" fmla="*/ 2238703 h 2254469"/>
              <a:gd name="connsiteX65" fmla="*/ 3752193 w 5521284"/>
              <a:gd name="connsiteY65" fmla="*/ 2191407 h 2254469"/>
              <a:gd name="connsiteX66" fmla="*/ 3846786 w 5521284"/>
              <a:gd name="connsiteY66" fmla="*/ 2175641 h 2254469"/>
              <a:gd name="connsiteX67" fmla="*/ 4051738 w 5521284"/>
              <a:gd name="connsiteY67" fmla="*/ 2175641 h 2254469"/>
              <a:gd name="connsiteX68" fmla="*/ 3862552 w 5521284"/>
              <a:gd name="connsiteY68" fmla="*/ 2175641 h 225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521284" h="2254469">
                <a:moveTo>
                  <a:pt x="3484180" y="2238703"/>
                </a:moveTo>
                <a:lnTo>
                  <a:pt x="3484180" y="2238703"/>
                </a:lnTo>
                <a:cubicBezTo>
                  <a:pt x="3531476" y="2233448"/>
                  <a:pt x="3579035" y="2230174"/>
                  <a:pt x="3626069" y="2222938"/>
                </a:cubicBezTo>
                <a:cubicBezTo>
                  <a:pt x="3647485" y="2219643"/>
                  <a:pt x="3667538" y="2208971"/>
                  <a:pt x="3689131" y="2207172"/>
                </a:cubicBezTo>
                <a:cubicBezTo>
                  <a:pt x="3794002" y="2198433"/>
                  <a:pt x="3899338" y="2196662"/>
                  <a:pt x="4004442" y="2191407"/>
                </a:cubicBezTo>
                <a:lnTo>
                  <a:pt x="4493173" y="2207172"/>
                </a:lnTo>
                <a:cubicBezTo>
                  <a:pt x="4561621" y="2210283"/>
                  <a:pt x="4629747" y="2218527"/>
                  <a:pt x="4698124" y="2222938"/>
                </a:cubicBezTo>
                <a:lnTo>
                  <a:pt x="4981904" y="2238703"/>
                </a:lnTo>
                <a:lnTo>
                  <a:pt x="5297214" y="2222938"/>
                </a:lnTo>
                <a:cubicBezTo>
                  <a:pt x="5430365" y="2213755"/>
                  <a:pt x="5402778" y="2219280"/>
                  <a:pt x="5486400" y="2191407"/>
                </a:cubicBezTo>
                <a:cubicBezTo>
                  <a:pt x="5491655" y="2175641"/>
                  <a:pt x="5502426" y="2160726"/>
                  <a:pt x="5502166" y="2144110"/>
                </a:cubicBezTo>
                <a:cubicBezTo>
                  <a:pt x="5497155" y="1823412"/>
                  <a:pt x="5470635" y="1182414"/>
                  <a:pt x="5470635" y="1182414"/>
                </a:cubicBezTo>
                <a:cubicBezTo>
                  <a:pt x="5475890" y="888124"/>
                  <a:pt x="5477348" y="593742"/>
                  <a:pt x="5486400" y="299545"/>
                </a:cubicBezTo>
                <a:cubicBezTo>
                  <a:pt x="5492350" y="106184"/>
                  <a:pt x="5521284" y="215007"/>
                  <a:pt x="5486400" y="110358"/>
                </a:cubicBezTo>
                <a:cubicBezTo>
                  <a:pt x="5454869" y="120868"/>
                  <a:pt x="5424959" y="144257"/>
                  <a:pt x="5391807" y="141889"/>
                </a:cubicBezTo>
                <a:lnTo>
                  <a:pt x="5171090" y="126124"/>
                </a:lnTo>
                <a:cubicBezTo>
                  <a:pt x="5053346" y="115420"/>
                  <a:pt x="5056504" y="110512"/>
                  <a:pt x="4950373" y="94593"/>
                </a:cubicBezTo>
                <a:lnTo>
                  <a:pt x="4729655" y="63062"/>
                </a:lnTo>
                <a:cubicBezTo>
                  <a:pt x="4692869" y="57807"/>
                  <a:pt x="4656304" y="50660"/>
                  <a:pt x="4619297" y="47296"/>
                </a:cubicBezTo>
                <a:lnTo>
                  <a:pt x="4445876" y="31531"/>
                </a:lnTo>
                <a:lnTo>
                  <a:pt x="4288221" y="15765"/>
                </a:lnTo>
                <a:cubicBezTo>
                  <a:pt x="4219959" y="9829"/>
                  <a:pt x="4151586" y="5255"/>
                  <a:pt x="4083269" y="0"/>
                </a:cubicBezTo>
                <a:lnTo>
                  <a:pt x="2900855" y="15765"/>
                </a:lnTo>
                <a:cubicBezTo>
                  <a:pt x="2848056" y="17007"/>
                  <a:pt x="2795831" y="27145"/>
                  <a:pt x="2743200" y="31531"/>
                </a:cubicBezTo>
                <a:lnTo>
                  <a:pt x="2333297" y="63062"/>
                </a:lnTo>
                <a:lnTo>
                  <a:pt x="2128345" y="78827"/>
                </a:lnTo>
                <a:lnTo>
                  <a:pt x="867104" y="63062"/>
                </a:lnTo>
                <a:cubicBezTo>
                  <a:pt x="203997" y="50431"/>
                  <a:pt x="737548" y="34696"/>
                  <a:pt x="141890" y="63062"/>
                </a:cubicBezTo>
                <a:lnTo>
                  <a:pt x="47297" y="94593"/>
                </a:lnTo>
                <a:lnTo>
                  <a:pt x="0" y="110358"/>
                </a:lnTo>
                <a:cubicBezTo>
                  <a:pt x="5255" y="126124"/>
                  <a:pt x="12161" y="141432"/>
                  <a:pt x="15766" y="157655"/>
                </a:cubicBezTo>
                <a:cubicBezTo>
                  <a:pt x="39171" y="262980"/>
                  <a:pt x="36847" y="342245"/>
                  <a:pt x="47297" y="457200"/>
                </a:cubicBezTo>
                <a:cubicBezTo>
                  <a:pt x="54309" y="534334"/>
                  <a:pt x="63489" y="616989"/>
                  <a:pt x="78828" y="693683"/>
                </a:cubicBezTo>
                <a:cubicBezTo>
                  <a:pt x="88727" y="743180"/>
                  <a:pt x="95331" y="758958"/>
                  <a:pt x="110359" y="804041"/>
                </a:cubicBezTo>
                <a:cubicBezTo>
                  <a:pt x="162911" y="798786"/>
                  <a:pt x="215200" y="788276"/>
                  <a:pt x="268014" y="788276"/>
                </a:cubicBezTo>
                <a:cubicBezTo>
                  <a:pt x="284632" y="788276"/>
                  <a:pt x="305652" y="790518"/>
                  <a:pt x="315311" y="804041"/>
                </a:cubicBezTo>
                <a:cubicBezTo>
                  <a:pt x="334630" y="831087"/>
                  <a:pt x="336332" y="867103"/>
                  <a:pt x="346842" y="898634"/>
                </a:cubicBezTo>
                <a:lnTo>
                  <a:pt x="378373" y="993227"/>
                </a:lnTo>
                <a:cubicBezTo>
                  <a:pt x="383628" y="1008993"/>
                  <a:pt x="390107" y="1024402"/>
                  <a:pt x="394138" y="1040524"/>
                </a:cubicBezTo>
                <a:cubicBezTo>
                  <a:pt x="404648" y="1082565"/>
                  <a:pt x="411965" y="1125537"/>
                  <a:pt x="425669" y="1166648"/>
                </a:cubicBezTo>
                <a:cubicBezTo>
                  <a:pt x="436179" y="1198179"/>
                  <a:pt x="429545" y="1242805"/>
                  <a:pt x="457200" y="1261241"/>
                </a:cubicBezTo>
                <a:cubicBezTo>
                  <a:pt x="518324" y="1301990"/>
                  <a:pt x="486522" y="1286780"/>
                  <a:pt x="551793" y="1308538"/>
                </a:cubicBezTo>
                <a:cubicBezTo>
                  <a:pt x="567559" y="1303283"/>
                  <a:pt x="582794" y="1296031"/>
                  <a:pt x="599090" y="1292772"/>
                </a:cubicBezTo>
                <a:cubicBezTo>
                  <a:pt x="690688" y="1274452"/>
                  <a:pt x="811046" y="1269204"/>
                  <a:pt x="898635" y="1261241"/>
                </a:cubicBezTo>
                <a:cubicBezTo>
                  <a:pt x="974755" y="1254321"/>
                  <a:pt x="1087390" y="1244120"/>
                  <a:pt x="1166648" y="1229710"/>
                </a:cubicBezTo>
                <a:cubicBezTo>
                  <a:pt x="1187966" y="1225834"/>
                  <a:pt x="1208132" y="1215907"/>
                  <a:pt x="1229711" y="1213945"/>
                </a:cubicBezTo>
                <a:cubicBezTo>
                  <a:pt x="1324061" y="1205368"/>
                  <a:pt x="1418897" y="1203434"/>
                  <a:pt x="1513490" y="1198179"/>
                </a:cubicBezTo>
                <a:cubicBezTo>
                  <a:pt x="1634359" y="1208689"/>
                  <a:pt x="1757128" y="1205915"/>
                  <a:pt x="1876097" y="1229710"/>
                </a:cubicBezTo>
                <a:cubicBezTo>
                  <a:pt x="1902373" y="1234965"/>
                  <a:pt x="1929072" y="1238425"/>
                  <a:pt x="1954924" y="1245476"/>
                </a:cubicBezTo>
                <a:cubicBezTo>
                  <a:pt x="1986989" y="1254221"/>
                  <a:pt x="2049517" y="1277007"/>
                  <a:pt x="2049517" y="1277007"/>
                </a:cubicBezTo>
                <a:cubicBezTo>
                  <a:pt x="2156329" y="1383816"/>
                  <a:pt x="2082395" y="1289121"/>
                  <a:pt x="2112580" y="1560786"/>
                </a:cubicBezTo>
                <a:cubicBezTo>
                  <a:pt x="2114415" y="1577303"/>
                  <a:pt x="2120913" y="1593219"/>
                  <a:pt x="2128345" y="1608083"/>
                </a:cubicBezTo>
                <a:cubicBezTo>
                  <a:pt x="2136819" y="1625030"/>
                  <a:pt x="2146478" y="1641981"/>
                  <a:pt x="2159876" y="1655379"/>
                </a:cubicBezTo>
                <a:cubicBezTo>
                  <a:pt x="2173274" y="1668777"/>
                  <a:pt x="2189858" y="1679215"/>
                  <a:pt x="2207173" y="1686910"/>
                </a:cubicBezTo>
                <a:cubicBezTo>
                  <a:pt x="2256520" y="1708842"/>
                  <a:pt x="2312419" y="1721104"/>
                  <a:pt x="2364828" y="1734207"/>
                </a:cubicBezTo>
                <a:cubicBezTo>
                  <a:pt x="2459421" y="1723697"/>
                  <a:pt x="2554388" y="1716136"/>
                  <a:pt x="2648607" y="1702676"/>
                </a:cubicBezTo>
                <a:lnTo>
                  <a:pt x="2869324" y="1671145"/>
                </a:lnTo>
                <a:cubicBezTo>
                  <a:pt x="2890345" y="1676400"/>
                  <a:pt x="2911234" y="1682210"/>
                  <a:pt x="2932386" y="1686910"/>
                </a:cubicBezTo>
                <a:cubicBezTo>
                  <a:pt x="2958544" y="1692723"/>
                  <a:pt x="2988918" y="1687812"/>
                  <a:pt x="3011214" y="1702676"/>
                </a:cubicBezTo>
                <a:cubicBezTo>
                  <a:pt x="3025041" y="1711894"/>
                  <a:pt x="3021725" y="1734207"/>
                  <a:pt x="3026980" y="1749972"/>
                </a:cubicBezTo>
                <a:cubicBezTo>
                  <a:pt x="3062452" y="1962813"/>
                  <a:pt x="3021671" y="1702191"/>
                  <a:pt x="3058511" y="2033751"/>
                </a:cubicBezTo>
                <a:cubicBezTo>
                  <a:pt x="3062041" y="2065522"/>
                  <a:pt x="3067342" y="2097140"/>
                  <a:pt x="3074276" y="2128345"/>
                </a:cubicBezTo>
                <a:cubicBezTo>
                  <a:pt x="3077881" y="2144567"/>
                  <a:pt x="3078291" y="2163890"/>
                  <a:pt x="3090042" y="2175641"/>
                </a:cubicBezTo>
                <a:cubicBezTo>
                  <a:pt x="3144252" y="2229850"/>
                  <a:pt x="3172457" y="2234643"/>
                  <a:pt x="3231931" y="2254469"/>
                </a:cubicBezTo>
                <a:cubicBezTo>
                  <a:pt x="3331779" y="2249214"/>
                  <a:pt x="3431808" y="2246676"/>
                  <a:pt x="3531476" y="2238703"/>
                </a:cubicBezTo>
                <a:cubicBezTo>
                  <a:pt x="3642931" y="2229787"/>
                  <a:pt x="3630148" y="2211749"/>
                  <a:pt x="3752193" y="2191407"/>
                </a:cubicBezTo>
                <a:cubicBezTo>
                  <a:pt x="3783724" y="2186152"/>
                  <a:pt x="3814864" y="2177321"/>
                  <a:pt x="3846786" y="2175641"/>
                </a:cubicBezTo>
                <a:cubicBezTo>
                  <a:pt x="3915009" y="2172050"/>
                  <a:pt x="3983421" y="2175641"/>
                  <a:pt x="4051738" y="2175641"/>
                </a:cubicBezTo>
                <a:lnTo>
                  <a:pt x="3862552" y="2175641"/>
                </a:lnTo>
              </a:path>
            </a:pathLst>
          </a:custGeom>
          <a:solidFill>
            <a:schemeClr val="dk1"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440" y="-1143000"/>
            <a:ext cx="8229600" cy="1143000"/>
          </a:xfrm>
        </p:spPr>
        <p:txBody>
          <a:bodyPr/>
          <a:lstStyle/>
          <a:p>
            <a:endParaRPr lang="en-SG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79183" y="386315"/>
            <a:ext cx="5337543" cy="202199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 algn="r">
              <a:spcBef>
                <a:spcPct val="20000"/>
              </a:spcBef>
              <a:defRPr/>
            </a:pPr>
            <a:r>
              <a:rPr lang="en-SG" sz="32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If I had asked my customers what   they wanted, they would have said a faster horse.                        </a:t>
            </a:r>
          </a:p>
          <a:p>
            <a:pPr marL="342900" indent="-342900" algn="r">
              <a:spcBef>
                <a:spcPct val="20000"/>
              </a:spcBef>
              <a:defRPr/>
            </a:pPr>
            <a:r>
              <a:rPr lang="en-US" sz="3200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--Henry Ford</a:t>
            </a:r>
            <a:endParaRPr lang="en-SG" sz="3200" i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96784" y="3287882"/>
            <a:ext cx="5135879" cy="2021996"/>
            <a:chOff x="2396784" y="3287882"/>
            <a:chExt cx="5135879" cy="2021996"/>
          </a:xfrm>
        </p:grpSpPr>
        <p:sp>
          <p:nvSpPr>
            <p:cNvPr id="8" name="Freeform 7"/>
            <p:cNvSpPr/>
            <p:nvPr/>
          </p:nvSpPr>
          <p:spPr>
            <a:xfrm rot="20282126" flipH="1">
              <a:off x="2396784" y="3413600"/>
              <a:ext cx="4968240" cy="1866637"/>
            </a:xfrm>
            <a:custGeom>
              <a:avLst/>
              <a:gdLst>
                <a:gd name="connsiteX0" fmla="*/ 3484180 w 5521284"/>
                <a:gd name="connsiteY0" fmla="*/ 2238703 h 2254469"/>
                <a:gd name="connsiteX1" fmla="*/ 3484180 w 5521284"/>
                <a:gd name="connsiteY1" fmla="*/ 2238703 h 2254469"/>
                <a:gd name="connsiteX2" fmla="*/ 3626069 w 5521284"/>
                <a:gd name="connsiteY2" fmla="*/ 2222938 h 2254469"/>
                <a:gd name="connsiteX3" fmla="*/ 3689131 w 5521284"/>
                <a:gd name="connsiteY3" fmla="*/ 2207172 h 2254469"/>
                <a:gd name="connsiteX4" fmla="*/ 4004442 w 5521284"/>
                <a:gd name="connsiteY4" fmla="*/ 2191407 h 2254469"/>
                <a:gd name="connsiteX5" fmla="*/ 4493173 w 5521284"/>
                <a:gd name="connsiteY5" fmla="*/ 2207172 h 2254469"/>
                <a:gd name="connsiteX6" fmla="*/ 4698124 w 5521284"/>
                <a:gd name="connsiteY6" fmla="*/ 2222938 h 2254469"/>
                <a:gd name="connsiteX7" fmla="*/ 4981904 w 5521284"/>
                <a:gd name="connsiteY7" fmla="*/ 2238703 h 2254469"/>
                <a:gd name="connsiteX8" fmla="*/ 5297214 w 5521284"/>
                <a:gd name="connsiteY8" fmla="*/ 2222938 h 2254469"/>
                <a:gd name="connsiteX9" fmla="*/ 5486400 w 5521284"/>
                <a:gd name="connsiteY9" fmla="*/ 2191407 h 2254469"/>
                <a:gd name="connsiteX10" fmla="*/ 5502166 w 5521284"/>
                <a:gd name="connsiteY10" fmla="*/ 2144110 h 2254469"/>
                <a:gd name="connsiteX11" fmla="*/ 5470635 w 5521284"/>
                <a:gd name="connsiteY11" fmla="*/ 1182414 h 2254469"/>
                <a:gd name="connsiteX12" fmla="*/ 5486400 w 5521284"/>
                <a:gd name="connsiteY12" fmla="*/ 299545 h 2254469"/>
                <a:gd name="connsiteX13" fmla="*/ 5486400 w 5521284"/>
                <a:gd name="connsiteY13" fmla="*/ 110358 h 2254469"/>
                <a:gd name="connsiteX14" fmla="*/ 5391807 w 5521284"/>
                <a:gd name="connsiteY14" fmla="*/ 141889 h 2254469"/>
                <a:gd name="connsiteX15" fmla="*/ 5171090 w 5521284"/>
                <a:gd name="connsiteY15" fmla="*/ 126124 h 2254469"/>
                <a:gd name="connsiteX16" fmla="*/ 4950373 w 5521284"/>
                <a:gd name="connsiteY16" fmla="*/ 94593 h 2254469"/>
                <a:gd name="connsiteX17" fmla="*/ 4729655 w 5521284"/>
                <a:gd name="connsiteY17" fmla="*/ 63062 h 2254469"/>
                <a:gd name="connsiteX18" fmla="*/ 4619297 w 5521284"/>
                <a:gd name="connsiteY18" fmla="*/ 47296 h 2254469"/>
                <a:gd name="connsiteX19" fmla="*/ 4445876 w 5521284"/>
                <a:gd name="connsiteY19" fmla="*/ 31531 h 2254469"/>
                <a:gd name="connsiteX20" fmla="*/ 4288221 w 5521284"/>
                <a:gd name="connsiteY20" fmla="*/ 15765 h 2254469"/>
                <a:gd name="connsiteX21" fmla="*/ 4083269 w 5521284"/>
                <a:gd name="connsiteY21" fmla="*/ 0 h 2254469"/>
                <a:gd name="connsiteX22" fmla="*/ 2900855 w 5521284"/>
                <a:gd name="connsiteY22" fmla="*/ 15765 h 2254469"/>
                <a:gd name="connsiteX23" fmla="*/ 2743200 w 5521284"/>
                <a:gd name="connsiteY23" fmla="*/ 31531 h 2254469"/>
                <a:gd name="connsiteX24" fmla="*/ 2333297 w 5521284"/>
                <a:gd name="connsiteY24" fmla="*/ 63062 h 2254469"/>
                <a:gd name="connsiteX25" fmla="*/ 2128345 w 5521284"/>
                <a:gd name="connsiteY25" fmla="*/ 78827 h 2254469"/>
                <a:gd name="connsiteX26" fmla="*/ 867104 w 5521284"/>
                <a:gd name="connsiteY26" fmla="*/ 63062 h 2254469"/>
                <a:gd name="connsiteX27" fmla="*/ 141890 w 5521284"/>
                <a:gd name="connsiteY27" fmla="*/ 63062 h 2254469"/>
                <a:gd name="connsiteX28" fmla="*/ 47297 w 5521284"/>
                <a:gd name="connsiteY28" fmla="*/ 94593 h 2254469"/>
                <a:gd name="connsiteX29" fmla="*/ 0 w 5521284"/>
                <a:gd name="connsiteY29" fmla="*/ 110358 h 2254469"/>
                <a:gd name="connsiteX30" fmla="*/ 15766 w 5521284"/>
                <a:gd name="connsiteY30" fmla="*/ 157655 h 2254469"/>
                <a:gd name="connsiteX31" fmla="*/ 47297 w 5521284"/>
                <a:gd name="connsiteY31" fmla="*/ 457200 h 2254469"/>
                <a:gd name="connsiteX32" fmla="*/ 78828 w 5521284"/>
                <a:gd name="connsiteY32" fmla="*/ 693683 h 2254469"/>
                <a:gd name="connsiteX33" fmla="*/ 110359 w 5521284"/>
                <a:gd name="connsiteY33" fmla="*/ 804041 h 2254469"/>
                <a:gd name="connsiteX34" fmla="*/ 268014 w 5521284"/>
                <a:gd name="connsiteY34" fmla="*/ 788276 h 2254469"/>
                <a:gd name="connsiteX35" fmla="*/ 315311 w 5521284"/>
                <a:gd name="connsiteY35" fmla="*/ 804041 h 2254469"/>
                <a:gd name="connsiteX36" fmla="*/ 346842 w 5521284"/>
                <a:gd name="connsiteY36" fmla="*/ 898634 h 2254469"/>
                <a:gd name="connsiteX37" fmla="*/ 378373 w 5521284"/>
                <a:gd name="connsiteY37" fmla="*/ 993227 h 2254469"/>
                <a:gd name="connsiteX38" fmla="*/ 394138 w 5521284"/>
                <a:gd name="connsiteY38" fmla="*/ 1040524 h 2254469"/>
                <a:gd name="connsiteX39" fmla="*/ 425669 w 5521284"/>
                <a:gd name="connsiteY39" fmla="*/ 1166648 h 2254469"/>
                <a:gd name="connsiteX40" fmla="*/ 457200 w 5521284"/>
                <a:gd name="connsiteY40" fmla="*/ 1261241 h 2254469"/>
                <a:gd name="connsiteX41" fmla="*/ 551793 w 5521284"/>
                <a:gd name="connsiteY41" fmla="*/ 1308538 h 2254469"/>
                <a:gd name="connsiteX42" fmla="*/ 599090 w 5521284"/>
                <a:gd name="connsiteY42" fmla="*/ 1292772 h 2254469"/>
                <a:gd name="connsiteX43" fmla="*/ 898635 w 5521284"/>
                <a:gd name="connsiteY43" fmla="*/ 1261241 h 2254469"/>
                <a:gd name="connsiteX44" fmla="*/ 1166648 w 5521284"/>
                <a:gd name="connsiteY44" fmla="*/ 1229710 h 2254469"/>
                <a:gd name="connsiteX45" fmla="*/ 1229711 w 5521284"/>
                <a:gd name="connsiteY45" fmla="*/ 1213945 h 2254469"/>
                <a:gd name="connsiteX46" fmla="*/ 1513490 w 5521284"/>
                <a:gd name="connsiteY46" fmla="*/ 1198179 h 2254469"/>
                <a:gd name="connsiteX47" fmla="*/ 1876097 w 5521284"/>
                <a:gd name="connsiteY47" fmla="*/ 1229710 h 2254469"/>
                <a:gd name="connsiteX48" fmla="*/ 1954924 w 5521284"/>
                <a:gd name="connsiteY48" fmla="*/ 1245476 h 2254469"/>
                <a:gd name="connsiteX49" fmla="*/ 2049517 w 5521284"/>
                <a:gd name="connsiteY49" fmla="*/ 1277007 h 2254469"/>
                <a:gd name="connsiteX50" fmla="*/ 2112580 w 5521284"/>
                <a:gd name="connsiteY50" fmla="*/ 1560786 h 2254469"/>
                <a:gd name="connsiteX51" fmla="*/ 2128345 w 5521284"/>
                <a:gd name="connsiteY51" fmla="*/ 1608083 h 2254469"/>
                <a:gd name="connsiteX52" fmla="*/ 2159876 w 5521284"/>
                <a:gd name="connsiteY52" fmla="*/ 1655379 h 2254469"/>
                <a:gd name="connsiteX53" fmla="*/ 2207173 w 5521284"/>
                <a:gd name="connsiteY53" fmla="*/ 1686910 h 2254469"/>
                <a:gd name="connsiteX54" fmla="*/ 2364828 w 5521284"/>
                <a:gd name="connsiteY54" fmla="*/ 1734207 h 2254469"/>
                <a:gd name="connsiteX55" fmla="*/ 2648607 w 5521284"/>
                <a:gd name="connsiteY55" fmla="*/ 1702676 h 2254469"/>
                <a:gd name="connsiteX56" fmla="*/ 2869324 w 5521284"/>
                <a:gd name="connsiteY56" fmla="*/ 1671145 h 2254469"/>
                <a:gd name="connsiteX57" fmla="*/ 2932386 w 5521284"/>
                <a:gd name="connsiteY57" fmla="*/ 1686910 h 2254469"/>
                <a:gd name="connsiteX58" fmla="*/ 3011214 w 5521284"/>
                <a:gd name="connsiteY58" fmla="*/ 1702676 h 2254469"/>
                <a:gd name="connsiteX59" fmla="*/ 3026980 w 5521284"/>
                <a:gd name="connsiteY59" fmla="*/ 1749972 h 2254469"/>
                <a:gd name="connsiteX60" fmla="*/ 3058511 w 5521284"/>
                <a:gd name="connsiteY60" fmla="*/ 2033751 h 2254469"/>
                <a:gd name="connsiteX61" fmla="*/ 3074276 w 5521284"/>
                <a:gd name="connsiteY61" fmla="*/ 2128345 h 2254469"/>
                <a:gd name="connsiteX62" fmla="*/ 3090042 w 5521284"/>
                <a:gd name="connsiteY62" fmla="*/ 2175641 h 2254469"/>
                <a:gd name="connsiteX63" fmla="*/ 3231931 w 5521284"/>
                <a:gd name="connsiteY63" fmla="*/ 2254469 h 2254469"/>
                <a:gd name="connsiteX64" fmla="*/ 3531476 w 5521284"/>
                <a:gd name="connsiteY64" fmla="*/ 2238703 h 2254469"/>
                <a:gd name="connsiteX65" fmla="*/ 3752193 w 5521284"/>
                <a:gd name="connsiteY65" fmla="*/ 2191407 h 2254469"/>
                <a:gd name="connsiteX66" fmla="*/ 3846786 w 5521284"/>
                <a:gd name="connsiteY66" fmla="*/ 2175641 h 2254469"/>
                <a:gd name="connsiteX67" fmla="*/ 4051738 w 5521284"/>
                <a:gd name="connsiteY67" fmla="*/ 2175641 h 2254469"/>
                <a:gd name="connsiteX68" fmla="*/ 3862552 w 5521284"/>
                <a:gd name="connsiteY68" fmla="*/ 2175641 h 225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521284" h="2254469">
                  <a:moveTo>
                    <a:pt x="3484180" y="2238703"/>
                  </a:moveTo>
                  <a:lnTo>
                    <a:pt x="3484180" y="2238703"/>
                  </a:lnTo>
                  <a:cubicBezTo>
                    <a:pt x="3531476" y="2233448"/>
                    <a:pt x="3579035" y="2230174"/>
                    <a:pt x="3626069" y="2222938"/>
                  </a:cubicBezTo>
                  <a:cubicBezTo>
                    <a:pt x="3647485" y="2219643"/>
                    <a:pt x="3667538" y="2208971"/>
                    <a:pt x="3689131" y="2207172"/>
                  </a:cubicBezTo>
                  <a:cubicBezTo>
                    <a:pt x="3794002" y="2198433"/>
                    <a:pt x="3899338" y="2196662"/>
                    <a:pt x="4004442" y="2191407"/>
                  </a:cubicBezTo>
                  <a:lnTo>
                    <a:pt x="4493173" y="2207172"/>
                  </a:lnTo>
                  <a:cubicBezTo>
                    <a:pt x="4561621" y="2210283"/>
                    <a:pt x="4629747" y="2218527"/>
                    <a:pt x="4698124" y="2222938"/>
                  </a:cubicBezTo>
                  <a:lnTo>
                    <a:pt x="4981904" y="2238703"/>
                  </a:lnTo>
                  <a:lnTo>
                    <a:pt x="5297214" y="2222938"/>
                  </a:lnTo>
                  <a:cubicBezTo>
                    <a:pt x="5430365" y="2213755"/>
                    <a:pt x="5402778" y="2219280"/>
                    <a:pt x="5486400" y="2191407"/>
                  </a:cubicBezTo>
                  <a:cubicBezTo>
                    <a:pt x="5491655" y="2175641"/>
                    <a:pt x="5502426" y="2160726"/>
                    <a:pt x="5502166" y="2144110"/>
                  </a:cubicBezTo>
                  <a:cubicBezTo>
                    <a:pt x="5497155" y="1823412"/>
                    <a:pt x="5470635" y="1182414"/>
                    <a:pt x="5470635" y="1182414"/>
                  </a:cubicBezTo>
                  <a:cubicBezTo>
                    <a:pt x="5475890" y="888124"/>
                    <a:pt x="5477348" y="593742"/>
                    <a:pt x="5486400" y="299545"/>
                  </a:cubicBezTo>
                  <a:cubicBezTo>
                    <a:pt x="5492350" y="106184"/>
                    <a:pt x="5521284" y="215007"/>
                    <a:pt x="5486400" y="110358"/>
                  </a:cubicBezTo>
                  <a:cubicBezTo>
                    <a:pt x="5454869" y="120868"/>
                    <a:pt x="5424959" y="144257"/>
                    <a:pt x="5391807" y="141889"/>
                  </a:cubicBezTo>
                  <a:lnTo>
                    <a:pt x="5171090" y="126124"/>
                  </a:lnTo>
                  <a:cubicBezTo>
                    <a:pt x="5053346" y="115420"/>
                    <a:pt x="5056504" y="110512"/>
                    <a:pt x="4950373" y="94593"/>
                  </a:cubicBezTo>
                  <a:lnTo>
                    <a:pt x="4729655" y="63062"/>
                  </a:lnTo>
                  <a:cubicBezTo>
                    <a:pt x="4692869" y="57807"/>
                    <a:pt x="4656304" y="50660"/>
                    <a:pt x="4619297" y="47296"/>
                  </a:cubicBezTo>
                  <a:lnTo>
                    <a:pt x="4445876" y="31531"/>
                  </a:lnTo>
                  <a:lnTo>
                    <a:pt x="4288221" y="15765"/>
                  </a:lnTo>
                  <a:cubicBezTo>
                    <a:pt x="4219959" y="9829"/>
                    <a:pt x="4151586" y="5255"/>
                    <a:pt x="4083269" y="0"/>
                  </a:cubicBezTo>
                  <a:lnTo>
                    <a:pt x="2900855" y="15765"/>
                  </a:lnTo>
                  <a:cubicBezTo>
                    <a:pt x="2848056" y="17007"/>
                    <a:pt x="2795831" y="27145"/>
                    <a:pt x="2743200" y="31531"/>
                  </a:cubicBezTo>
                  <a:lnTo>
                    <a:pt x="2333297" y="63062"/>
                  </a:lnTo>
                  <a:lnTo>
                    <a:pt x="2128345" y="78827"/>
                  </a:lnTo>
                  <a:lnTo>
                    <a:pt x="867104" y="63062"/>
                  </a:lnTo>
                  <a:cubicBezTo>
                    <a:pt x="203997" y="50431"/>
                    <a:pt x="737548" y="34696"/>
                    <a:pt x="141890" y="63062"/>
                  </a:cubicBezTo>
                  <a:lnTo>
                    <a:pt x="47297" y="94593"/>
                  </a:lnTo>
                  <a:lnTo>
                    <a:pt x="0" y="110358"/>
                  </a:lnTo>
                  <a:cubicBezTo>
                    <a:pt x="5255" y="126124"/>
                    <a:pt x="12161" y="141432"/>
                    <a:pt x="15766" y="157655"/>
                  </a:cubicBezTo>
                  <a:cubicBezTo>
                    <a:pt x="39171" y="262980"/>
                    <a:pt x="36847" y="342245"/>
                    <a:pt x="47297" y="457200"/>
                  </a:cubicBezTo>
                  <a:cubicBezTo>
                    <a:pt x="54309" y="534334"/>
                    <a:pt x="63489" y="616989"/>
                    <a:pt x="78828" y="693683"/>
                  </a:cubicBezTo>
                  <a:cubicBezTo>
                    <a:pt x="88727" y="743180"/>
                    <a:pt x="95331" y="758958"/>
                    <a:pt x="110359" y="804041"/>
                  </a:cubicBezTo>
                  <a:cubicBezTo>
                    <a:pt x="162911" y="798786"/>
                    <a:pt x="215200" y="788276"/>
                    <a:pt x="268014" y="788276"/>
                  </a:cubicBezTo>
                  <a:cubicBezTo>
                    <a:pt x="284632" y="788276"/>
                    <a:pt x="305652" y="790518"/>
                    <a:pt x="315311" y="804041"/>
                  </a:cubicBezTo>
                  <a:cubicBezTo>
                    <a:pt x="334630" y="831087"/>
                    <a:pt x="336332" y="867103"/>
                    <a:pt x="346842" y="898634"/>
                  </a:cubicBezTo>
                  <a:lnTo>
                    <a:pt x="378373" y="993227"/>
                  </a:lnTo>
                  <a:cubicBezTo>
                    <a:pt x="383628" y="1008993"/>
                    <a:pt x="390107" y="1024402"/>
                    <a:pt x="394138" y="1040524"/>
                  </a:cubicBezTo>
                  <a:cubicBezTo>
                    <a:pt x="404648" y="1082565"/>
                    <a:pt x="411965" y="1125537"/>
                    <a:pt x="425669" y="1166648"/>
                  </a:cubicBezTo>
                  <a:cubicBezTo>
                    <a:pt x="436179" y="1198179"/>
                    <a:pt x="429545" y="1242805"/>
                    <a:pt x="457200" y="1261241"/>
                  </a:cubicBezTo>
                  <a:cubicBezTo>
                    <a:pt x="518324" y="1301990"/>
                    <a:pt x="486522" y="1286780"/>
                    <a:pt x="551793" y="1308538"/>
                  </a:cubicBezTo>
                  <a:cubicBezTo>
                    <a:pt x="567559" y="1303283"/>
                    <a:pt x="582794" y="1296031"/>
                    <a:pt x="599090" y="1292772"/>
                  </a:cubicBezTo>
                  <a:cubicBezTo>
                    <a:pt x="690688" y="1274452"/>
                    <a:pt x="811046" y="1269204"/>
                    <a:pt x="898635" y="1261241"/>
                  </a:cubicBezTo>
                  <a:cubicBezTo>
                    <a:pt x="974755" y="1254321"/>
                    <a:pt x="1087390" y="1244120"/>
                    <a:pt x="1166648" y="1229710"/>
                  </a:cubicBezTo>
                  <a:cubicBezTo>
                    <a:pt x="1187966" y="1225834"/>
                    <a:pt x="1208132" y="1215907"/>
                    <a:pt x="1229711" y="1213945"/>
                  </a:cubicBezTo>
                  <a:cubicBezTo>
                    <a:pt x="1324061" y="1205368"/>
                    <a:pt x="1418897" y="1203434"/>
                    <a:pt x="1513490" y="1198179"/>
                  </a:cubicBezTo>
                  <a:cubicBezTo>
                    <a:pt x="1634359" y="1208689"/>
                    <a:pt x="1757128" y="1205915"/>
                    <a:pt x="1876097" y="1229710"/>
                  </a:cubicBezTo>
                  <a:cubicBezTo>
                    <a:pt x="1902373" y="1234965"/>
                    <a:pt x="1929072" y="1238425"/>
                    <a:pt x="1954924" y="1245476"/>
                  </a:cubicBezTo>
                  <a:cubicBezTo>
                    <a:pt x="1986989" y="1254221"/>
                    <a:pt x="2049517" y="1277007"/>
                    <a:pt x="2049517" y="1277007"/>
                  </a:cubicBezTo>
                  <a:cubicBezTo>
                    <a:pt x="2156329" y="1383816"/>
                    <a:pt x="2082395" y="1289121"/>
                    <a:pt x="2112580" y="1560786"/>
                  </a:cubicBezTo>
                  <a:cubicBezTo>
                    <a:pt x="2114415" y="1577303"/>
                    <a:pt x="2120913" y="1593219"/>
                    <a:pt x="2128345" y="1608083"/>
                  </a:cubicBezTo>
                  <a:cubicBezTo>
                    <a:pt x="2136819" y="1625030"/>
                    <a:pt x="2146478" y="1641981"/>
                    <a:pt x="2159876" y="1655379"/>
                  </a:cubicBezTo>
                  <a:cubicBezTo>
                    <a:pt x="2173274" y="1668777"/>
                    <a:pt x="2189858" y="1679215"/>
                    <a:pt x="2207173" y="1686910"/>
                  </a:cubicBezTo>
                  <a:cubicBezTo>
                    <a:pt x="2256520" y="1708842"/>
                    <a:pt x="2312419" y="1721104"/>
                    <a:pt x="2364828" y="1734207"/>
                  </a:cubicBezTo>
                  <a:cubicBezTo>
                    <a:pt x="2459421" y="1723697"/>
                    <a:pt x="2554388" y="1716136"/>
                    <a:pt x="2648607" y="1702676"/>
                  </a:cubicBezTo>
                  <a:lnTo>
                    <a:pt x="2869324" y="1671145"/>
                  </a:lnTo>
                  <a:cubicBezTo>
                    <a:pt x="2890345" y="1676400"/>
                    <a:pt x="2911234" y="1682210"/>
                    <a:pt x="2932386" y="1686910"/>
                  </a:cubicBezTo>
                  <a:cubicBezTo>
                    <a:pt x="2958544" y="1692723"/>
                    <a:pt x="2988918" y="1687812"/>
                    <a:pt x="3011214" y="1702676"/>
                  </a:cubicBezTo>
                  <a:cubicBezTo>
                    <a:pt x="3025041" y="1711894"/>
                    <a:pt x="3021725" y="1734207"/>
                    <a:pt x="3026980" y="1749972"/>
                  </a:cubicBezTo>
                  <a:cubicBezTo>
                    <a:pt x="3062452" y="1962813"/>
                    <a:pt x="3021671" y="1702191"/>
                    <a:pt x="3058511" y="2033751"/>
                  </a:cubicBezTo>
                  <a:cubicBezTo>
                    <a:pt x="3062041" y="2065522"/>
                    <a:pt x="3067342" y="2097140"/>
                    <a:pt x="3074276" y="2128345"/>
                  </a:cubicBezTo>
                  <a:cubicBezTo>
                    <a:pt x="3077881" y="2144567"/>
                    <a:pt x="3078291" y="2163890"/>
                    <a:pt x="3090042" y="2175641"/>
                  </a:cubicBezTo>
                  <a:cubicBezTo>
                    <a:pt x="3144252" y="2229850"/>
                    <a:pt x="3172457" y="2234643"/>
                    <a:pt x="3231931" y="2254469"/>
                  </a:cubicBezTo>
                  <a:cubicBezTo>
                    <a:pt x="3331779" y="2249214"/>
                    <a:pt x="3431808" y="2246676"/>
                    <a:pt x="3531476" y="2238703"/>
                  </a:cubicBezTo>
                  <a:cubicBezTo>
                    <a:pt x="3642931" y="2229787"/>
                    <a:pt x="3630148" y="2211749"/>
                    <a:pt x="3752193" y="2191407"/>
                  </a:cubicBezTo>
                  <a:cubicBezTo>
                    <a:pt x="3783724" y="2186152"/>
                    <a:pt x="3814864" y="2177321"/>
                    <a:pt x="3846786" y="2175641"/>
                  </a:cubicBezTo>
                  <a:cubicBezTo>
                    <a:pt x="3915009" y="2172050"/>
                    <a:pt x="3983421" y="2175641"/>
                    <a:pt x="4051738" y="2175641"/>
                  </a:cubicBezTo>
                  <a:lnTo>
                    <a:pt x="3862552" y="2175641"/>
                  </a:lnTo>
                </a:path>
              </a:pathLst>
            </a:custGeom>
            <a:solidFill>
              <a:schemeClr val="dk1">
                <a:alpha val="86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 rot="20217608">
              <a:off x="2625738" y="3287882"/>
              <a:ext cx="4906925" cy="2021996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rm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lang="en-US" sz="32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rPr>
                <a:t>Users can inform about the present, not envision</a:t>
              </a:r>
              <a:br>
                <a:rPr lang="en-US" sz="32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rPr>
              </a:br>
              <a:r>
                <a:rPr lang="en-US" sz="32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rPr>
                <a:t> the future</a:t>
              </a:r>
              <a:endParaRPr lang="en-SG" sz="3200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6361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existing products</a:t>
            </a:r>
            <a:endParaRPr lang="en-S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6266" r="48304" b="6064"/>
          <a:stretch/>
        </p:blipFill>
        <p:spPr>
          <a:xfrm>
            <a:off x="4495800" y="1386747"/>
            <a:ext cx="3505200" cy="50444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080465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69731" name="Picture 3"/>
          <p:cNvPicPr>
            <a:picLocks noChangeAspect="1" noChangeArrowheads="1"/>
          </p:cNvPicPr>
          <p:nvPr/>
        </p:nvPicPr>
        <p:blipFill>
          <a:blip r:embed="rId2" cstate="print"/>
          <a:srcRect l="11167" b="2889"/>
          <a:stretch>
            <a:fillRect/>
          </a:stretch>
        </p:blipFill>
        <p:spPr bwMode="auto">
          <a:xfrm>
            <a:off x="1524000" y="0"/>
            <a:ext cx="9416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>
                <a:solidFill>
                  <a:srgbClr val="FFFF00"/>
                </a:solidFill>
              </a:rPr>
              <a:t>Observe users</a:t>
            </a:r>
            <a:endParaRPr lang="en-S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29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0" y="2377758"/>
            <a:ext cx="3017520" cy="11430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Brainstorm</a:t>
            </a:r>
            <a:endParaRPr lang="en-SG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7963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143000"/>
            <a:ext cx="8229600" cy="1143000"/>
          </a:xfrm>
        </p:spPr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3834" y="63795"/>
            <a:ext cx="3848986" cy="717698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ESTABLISHING requirements </a:t>
            </a:r>
            <a:endParaRPr lang="en-SG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309415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0" name="Round Same Side Corner Rectangle 9"/>
          <p:cNvSpPr/>
          <p:nvPr/>
        </p:nvSpPr>
        <p:spPr>
          <a:xfrm rot="10800000">
            <a:off x="309415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93BC3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616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SURVEYS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561300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4" name="Round Same Side Corner Rectangle 13"/>
          <p:cNvSpPr/>
          <p:nvPr/>
        </p:nvSpPr>
        <p:spPr>
          <a:xfrm rot="10800000">
            <a:off x="561300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93BC3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501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INTERVIEWS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813185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813185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93BC3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386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FOCUS GROUPS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ounded Rectangle 19"/>
          <p:cNvSpPr>
            <a:spLocks noChangeAspect="1"/>
          </p:cNvSpPr>
          <p:nvPr/>
        </p:nvSpPr>
        <p:spPr>
          <a:xfrm>
            <a:off x="3094152" y="3681288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31" name="Round Same Side Corner Rectangle 20"/>
          <p:cNvSpPr/>
          <p:nvPr/>
        </p:nvSpPr>
        <p:spPr>
          <a:xfrm rot="10800000">
            <a:off x="3094152" y="5589240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93BC3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66160" y="558924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PROD. STUDY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ounded Rectangle 26"/>
          <p:cNvSpPr>
            <a:spLocks noChangeAspect="1"/>
          </p:cNvSpPr>
          <p:nvPr/>
        </p:nvSpPr>
        <p:spPr>
          <a:xfrm>
            <a:off x="5613003" y="3681288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5613003" y="5589240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93BC3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85011" y="558924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OBSERVE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8131972" y="3681288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5" name="Round Same Side Corner Rectangle 24"/>
          <p:cNvSpPr/>
          <p:nvPr/>
        </p:nvSpPr>
        <p:spPr>
          <a:xfrm rot="10800000">
            <a:off x="8131853" y="5589241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93BC3"/>
          </a:solidFill>
          <a:ln w="38100">
            <a:solidFill>
              <a:srgbClr val="893B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03860" y="559099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BRAINSTORM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5744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1539" y="1530350"/>
              <a:ext cx="1628775" cy="1042988"/>
            </p14:xfrm>
          </p:contentPart>
        </mc:Choice>
        <mc:Fallback xmlns="">
          <p:pic>
            <p:nvPicPr>
              <p:cNvPr id="95744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9222" y="1508749"/>
                <a:ext cx="1672329" cy="1087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74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3901" y="1001713"/>
              <a:ext cx="1630363" cy="1593850"/>
            </p14:xfrm>
          </p:contentPart>
        </mc:Choice>
        <mc:Fallback xmlns="">
          <p:pic>
            <p:nvPicPr>
              <p:cNvPr id="9574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2302" y="981551"/>
                <a:ext cx="1669241" cy="1637054"/>
              </a:xfrm>
              <a:prstGeom prst="rect">
                <a:avLst/>
              </a:prstGeom>
            </p:spPr>
          </p:pic>
        </mc:Fallback>
      </mc:AlternateContent>
      <p:grpSp>
        <p:nvGrpSpPr>
          <p:cNvPr id="957444" name="Group 27"/>
          <p:cNvGrpSpPr>
            <a:grpSpLocks/>
          </p:cNvGrpSpPr>
          <p:nvPr/>
        </p:nvGrpSpPr>
        <p:grpSpPr bwMode="auto">
          <a:xfrm>
            <a:off x="5722938" y="3881438"/>
            <a:ext cx="1854200" cy="1503362"/>
            <a:chOff x="4267" y="746"/>
            <a:chExt cx="1168" cy="9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57445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551" y="813"/>
                <a:ext cx="860" cy="385"/>
              </p14:xfrm>
            </p:contentPart>
          </mc:Choice>
          <mc:Fallback xmlns="">
            <p:pic>
              <p:nvPicPr>
                <p:cNvPr id="957445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0" y="802"/>
                  <a:ext cx="875" cy="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7446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67" y="746"/>
                <a:ext cx="1168" cy="947"/>
              </p14:xfrm>
            </p:contentPart>
          </mc:Choice>
          <mc:Fallback xmlns="">
            <p:pic>
              <p:nvPicPr>
                <p:cNvPr id="957446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54" y="735"/>
                  <a:ext cx="1195" cy="97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5744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4688" y="3967163"/>
              <a:ext cx="2024062" cy="1498600"/>
            </p14:xfrm>
          </p:contentPart>
        </mc:Choice>
        <mc:Fallback xmlns="">
          <p:pic>
            <p:nvPicPr>
              <p:cNvPr id="95744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5687" y="3942986"/>
                <a:ext cx="2046744" cy="1536128"/>
              </a:xfrm>
              <a:prstGeom prst="rect">
                <a:avLst/>
              </a:prstGeom>
            </p:spPr>
          </p:pic>
        </mc:Fallback>
      </mc:AlternateContent>
      <p:grpSp>
        <p:nvGrpSpPr>
          <p:cNvPr id="957448" name="Group 28"/>
          <p:cNvGrpSpPr>
            <a:grpSpLocks/>
          </p:cNvGrpSpPr>
          <p:nvPr/>
        </p:nvGrpSpPr>
        <p:grpSpPr bwMode="auto">
          <a:xfrm>
            <a:off x="8270876" y="1065214"/>
            <a:ext cx="1806575" cy="1735137"/>
            <a:chOff x="2637" y="2399"/>
            <a:chExt cx="1138" cy="10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57449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09" y="2399"/>
                <a:ext cx="778" cy="447"/>
              </p14:xfrm>
            </p:contentPart>
          </mc:Choice>
          <mc:Fallback xmlns="">
            <p:pic>
              <p:nvPicPr>
                <p:cNvPr id="957449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5" y="2384"/>
                  <a:ext cx="807" cy="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57450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37" y="2720"/>
                <a:ext cx="1138" cy="476"/>
              </p14:xfrm>
            </p:contentPart>
          </mc:Choice>
          <mc:Fallback xmlns="">
            <p:pic>
              <p:nvPicPr>
                <p:cNvPr id="957450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4" y="2707"/>
                  <a:ext cx="1166" cy="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57451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048" y="3208"/>
                <a:ext cx="303" cy="284"/>
              </p14:xfrm>
            </p:contentPart>
          </mc:Choice>
          <mc:Fallback xmlns="">
            <p:pic>
              <p:nvPicPr>
                <p:cNvPr id="957451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7" y="3200"/>
                  <a:ext cx="330" cy="3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7452" name="Group 29"/>
          <p:cNvGrpSpPr>
            <a:grpSpLocks/>
          </p:cNvGrpSpPr>
          <p:nvPr/>
        </p:nvGrpSpPr>
        <p:grpSpPr bwMode="auto">
          <a:xfrm>
            <a:off x="8266114" y="3697288"/>
            <a:ext cx="1736725" cy="1828800"/>
            <a:chOff x="4247" y="2329"/>
            <a:chExt cx="1094" cy="115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57453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47" y="2762"/>
                <a:ext cx="1094" cy="719"/>
              </p14:xfrm>
            </p:contentPart>
          </mc:Choice>
          <mc:Fallback xmlns="">
            <p:pic>
              <p:nvPicPr>
                <p:cNvPr id="957453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35" y="2755"/>
                  <a:ext cx="1119" cy="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57454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35" y="2404"/>
                <a:ext cx="264" cy="232"/>
              </p14:xfrm>
            </p:contentPart>
          </mc:Choice>
          <mc:Fallback xmlns="">
            <p:pic>
              <p:nvPicPr>
                <p:cNvPr id="957454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23" y="2390"/>
                  <a:ext cx="291" cy="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57455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85" y="2623"/>
                <a:ext cx="102" cy="77"/>
              </p14:xfrm>
            </p:contentPart>
          </mc:Choice>
          <mc:Fallback xmlns="">
            <p:pic>
              <p:nvPicPr>
                <p:cNvPr id="957455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3" y="2611"/>
                  <a:ext cx="127" cy="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57456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01" y="2631"/>
                <a:ext cx="110" cy="50"/>
              </p14:xfrm>
            </p:contentPart>
          </mc:Choice>
          <mc:Fallback xmlns="">
            <p:pic>
              <p:nvPicPr>
                <p:cNvPr id="957456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94" y="2621"/>
                  <a:ext cx="130" cy="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57457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91" y="2668"/>
                <a:ext cx="109" cy="37"/>
              </p14:xfrm>
            </p:contentPart>
          </mc:Choice>
          <mc:Fallback xmlns="">
            <p:pic>
              <p:nvPicPr>
                <p:cNvPr id="957457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84" y="2661"/>
                  <a:ext cx="128" cy="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57458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89" y="2684"/>
                <a:ext cx="100" cy="47"/>
              </p14:xfrm>
            </p:contentPart>
          </mc:Choice>
          <mc:Fallback xmlns="">
            <p:pic>
              <p:nvPicPr>
                <p:cNvPr id="957458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79" y="2679"/>
                  <a:ext cx="121" cy="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57459" name="Ink 1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91" y="2718"/>
                <a:ext cx="106" cy="35"/>
              </p14:xfrm>
            </p:contentPart>
          </mc:Choice>
          <mc:Fallback xmlns="">
            <p:pic>
              <p:nvPicPr>
                <p:cNvPr id="957459" name="Ink 1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88" y="2715"/>
                  <a:ext cx="119" cy="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57460" name="Ink 1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15" y="2517"/>
                <a:ext cx="23" cy="97"/>
              </p14:xfrm>
            </p:contentPart>
          </mc:Choice>
          <mc:Fallback xmlns="">
            <p:pic>
              <p:nvPicPr>
                <p:cNvPr id="957460" name="Ink 1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05" y="2507"/>
                  <a:ext cx="44" cy="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57461" name="Ink 1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62" y="2524"/>
                <a:ext cx="5" cy="102"/>
              </p14:xfrm>
            </p:contentPart>
          </mc:Choice>
          <mc:Fallback xmlns="">
            <p:pic>
              <p:nvPicPr>
                <p:cNvPr id="957461" name="Ink 1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50" y="2516"/>
                  <a:ext cx="24" cy="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57462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08" y="2527"/>
                <a:ext cx="6" cy="95"/>
              </p14:xfrm>
            </p:contentPart>
          </mc:Choice>
          <mc:Fallback xmlns="">
            <p:pic>
              <p:nvPicPr>
                <p:cNvPr id="957462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96" y="2518"/>
                  <a:ext cx="30" cy="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57463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11" y="2489"/>
                <a:ext cx="94" cy="55"/>
              </p14:xfrm>
            </p:contentPart>
          </mc:Choice>
          <mc:Fallback xmlns="">
            <p:pic>
              <p:nvPicPr>
                <p:cNvPr id="957463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03" y="2482"/>
                  <a:ext cx="117" cy="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57464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22" y="2568"/>
                <a:ext cx="80" cy="13"/>
              </p14:xfrm>
            </p:contentPart>
          </mc:Choice>
          <mc:Fallback xmlns="">
            <p:pic>
              <p:nvPicPr>
                <p:cNvPr id="957464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12" y="2554"/>
                  <a:ext cx="104" cy="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57465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42" y="2399"/>
                <a:ext cx="58" cy="30"/>
              </p14:xfrm>
            </p:contentPart>
          </mc:Choice>
          <mc:Fallback xmlns="">
            <p:pic>
              <p:nvPicPr>
                <p:cNvPr id="957465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7" y="2390"/>
                  <a:ext cx="72" cy="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57466" name="Ink 2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96" y="2329"/>
                <a:ext cx="5" cy="31"/>
              </p14:xfrm>
            </p:contentPart>
          </mc:Choice>
          <mc:Fallback xmlns="">
            <p:pic>
              <p:nvPicPr>
                <p:cNvPr id="957466" name="Ink 2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83" y="2324"/>
                  <a:ext cx="29" cy="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57467" name="Ink 2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48" y="2354"/>
                <a:ext cx="31" cy="46"/>
              </p14:xfrm>
            </p:contentPart>
          </mc:Choice>
          <mc:Fallback xmlns="">
            <p:pic>
              <p:nvPicPr>
                <p:cNvPr id="957467" name="Ink 2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37" y="2341"/>
                  <a:ext cx="48" cy="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57468" name="Ink 2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97" y="2408"/>
                <a:ext cx="99" cy="32"/>
              </p14:xfrm>
            </p:contentPart>
          </mc:Choice>
          <mc:Fallback xmlns="">
            <p:pic>
              <p:nvPicPr>
                <p:cNvPr id="957468" name="Ink 2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92" y="2396"/>
                  <a:ext cx="110" cy="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57469" name="Ink 2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78" y="2565"/>
                <a:ext cx="112" cy="24"/>
              </p14:xfrm>
            </p:contentPart>
          </mc:Choice>
          <mc:Fallback xmlns="">
            <p:pic>
              <p:nvPicPr>
                <p:cNvPr id="957469" name="Ink 2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67" y="2553"/>
                  <a:ext cx="132" cy="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7470" name="Group 30"/>
          <p:cNvGrpSpPr>
            <a:grpSpLocks/>
          </p:cNvGrpSpPr>
          <p:nvPr/>
        </p:nvGrpSpPr>
        <p:grpSpPr bwMode="auto">
          <a:xfrm>
            <a:off x="1682750" y="1839914"/>
            <a:ext cx="1068388" cy="4327525"/>
            <a:chOff x="100" y="1159"/>
            <a:chExt cx="673" cy="27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7471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8" y="1159"/>
                <a:ext cx="281" cy="602"/>
              </p14:xfrm>
            </p:contentPart>
          </mc:Choice>
          <mc:Fallback xmlns="">
            <p:pic>
              <p:nvPicPr>
                <p:cNvPr id="957471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8" y="1146"/>
                  <a:ext cx="301" cy="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57473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70" y="1545"/>
                <a:ext cx="49" cy="191"/>
              </p14:xfrm>
            </p:contentPart>
          </mc:Choice>
          <mc:Fallback xmlns="">
            <p:pic>
              <p:nvPicPr>
                <p:cNvPr id="957473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0" y="1542"/>
                  <a:ext cx="62" cy="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57474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0" y="2576"/>
                <a:ext cx="325" cy="1201"/>
              </p14:xfrm>
            </p:contentPart>
          </mc:Choice>
          <mc:Fallback xmlns="">
            <p:pic>
              <p:nvPicPr>
                <p:cNvPr id="957474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" y="2567"/>
                  <a:ext cx="352" cy="1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57475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1" y="2377"/>
                <a:ext cx="292" cy="1508"/>
              </p14:xfrm>
            </p:contentPart>
          </mc:Choice>
          <mc:Fallback xmlns="">
            <p:pic>
              <p:nvPicPr>
                <p:cNvPr id="957475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3" y="2370"/>
                  <a:ext cx="316" cy="152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078152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143000"/>
            <a:ext cx="8229600" cy="1143000"/>
          </a:xfrm>
        </p:spPr>
        <p:txBody>
          <a:bodyPr/>
          <a:lstStyle/>
          <a:p>
            <a:endParaRPr lang="en-SG"/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309415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0" name="Round Same Side Corner Rectangle 9"/>
          <p:cNvSpPr/>
          <p:nvPr/>
        </p:nvSpPr>
        <p:spPr>
          <a:xfrm rot="10800000">
            <a:off x="309415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616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SURVEYS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561300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4" name="Round Same Side Corner Rectangle 13"/>
          <p:cNvSpPr/>
          <p:nvPr/>
        </p:nvSpPr>
        <p:spPr>
          <a:xfrm rot="10800000">
            <a:off x="561300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501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INTERVIEWS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813185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813185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3860" y="2852936"/>
            <a:ext cx="201622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FOCUS GROUPS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ounded Rectangle 19"/>
          <p:cNvSpPr>
            <a:spLocks noChangeAspect="1"/>
          </p:cNvSpPr>
          <p:nvPr/>
        </p:nvSpPr>
        <p:spPr>
          <a:xfrm>
            <a:off x="3094152" y="3681288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31" name="Round Same Side Corner Rectangle 20"/>
          <p:cNvSpPr/>
          <p:nvPr/>
        </p:nvSpPr>
        <p:spPr>
          <a:xfrm rot="10800000">
            <a:off x="3094152" y="5589240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66160" y="558924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PROD. STUDY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ounded Rectangle 26"/>
          <p:cNvSpPr>
            <a:spLocks noChangeAspect="1"/>
          </p:cNvSpPr>
          <p:nvPr/>
        </p:nvSpPr>
        <p:spPr>
          <a:xfrm>
            <a:off x="5613003" y="3681288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5613003" y="5589240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85011" y="558924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OBSERVE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8131972" y="3681288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5" name="Round Same Side Corner Rectangle 24"/>
          <p:cNvSpPr/>
          <p:nvPr/>
        </p:nvSpPr>
        <p:spPr>
          <a:xfrm rot="10800000">
            <a:off x="8131853" y="5589241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03860" y="5590996"/>
            <a:ext cx="201622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BRAINSTORM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5744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1539" y="1530350"/>
              <a:ext cx="1628775" cy="1042988"/>
            </p14:xfrm>
          </p:contentPart>
        </mc:Choice>
        <mc:Fallback xmlns="">
          <p:pic>
            <p:nvPicPr>
              <p:cNvPr id="95744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9222" y="1508749"/>
                <a:ext cx="1672329" cy="1087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74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3901" y="1001713"/>
              <a:ext cx="1630363" cy="1593850"/>
            </p14:xfrm>
          </p:contentPart>
        </mc:Choice>
        <mc:Fallback xmlns="">
          <p:pic>
            <p:nvPicPr>
              <p:cNvPr id="9574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2307" y="981556"/>
                <a:ext cx="1669233" cy="1637044"/>
              </a:xfrm>
              <a:prstGeom prst="rect">
                <a:avLst/>
              </a:prstGeom>
            </p:spPr>
          </p:pic>
        </mc:Fallback>
      </mc:AlternateContent>
      <p:grpSp>
        <p:nvGrpSpPr>
          <p:cNvPr id="957444" name="Group 27"/>
          <p:cNvGrpSpPr>
            <a:grpSpLocks/>
          </p:cNvGrpSpPr>
          <p:nvPr/>
        </p:nvGrpSpPr>
        <p:grpSpPr bwMode="auto">
          <a:xfrm>
            <a:off x="5722938" y="3881438"/>
            <a:ext cx="1854200" cy="1503362"/>
            <a:chOff x="4267" y="746"/>
            <a:chExt cx="1168" cy="9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57445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551" y="813"/>
                <a:ext cx="860" cy="385"/>
              </p14:xfrm>
            </p:contentPart>
          </mc:Choice>
          <mc:Fallback xmlns="">
            <p:pic>
              <p:nvPicPr>
                <p:cNvPr id="957445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0" y="802"/>
                  <a:ext cx="875" cy="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7446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67" y="746"/>
                <a:ext cx="1168" cy="947"/>
              </p14:xfrm>
            </p:contentPart>
          </mc:Choice>
          <mc:Fallback xmlns="">
            <p:pic>
              <p:nvPicPr>
                <p:cNvPr id="957446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54" y="735"/>
                  <a:ext cx="1195" cy="97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5744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4688" y="3967163"/>
              <a:ext cx="2024062" cy="1498600"/>
            </p14:xfrm>
          </p:contentPart>
        </mc:Choice>
        <mc:Fallback xmlns="">
          <p:pic>
            <p:nvPicPr>
              <p:cNvPr id="95744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5686" y="3943091"/>
                <a:ext cx="2046748" cy="1535966"/>
              </a:xfrm>
              <a:prstGeom prst="rect">
                <a:avLst/>
              </a:prstGeom>
            </p:spPr>
          </p:pic>
        </mc:Fallback>
      </mc:AlternateContent>
      <p:grpSp>
        <p:nvGrpSpPr>
          <p:cNvPr id="957448" name="Group 28"/>
          <p:cNvGrpSpPr>
            <a:grpSpLocks/>
          </p:cNvGrpSpPr>
          <p:nvPr/>
        </p:nvGrpSpPr>
        <p:grpSpPr bwMode="auto">
          <a:xfrm>
            <a:off x="8270876" y="1065214"/>
            <a:ext cx="1806575" cy="1735137"/>
            <a:chOff x="2637" y="2399"/>
            <a:chExt cx="1138" cy="10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57449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09" y="2399"/>
                <a:ext cx="778" cy="447"/>
              </p14:xfrm>
            </p:contentPart>
          </mc:Choice>
          <mc:Fallback xmlns="">
            <p:pic>
              <p:nvPicPr>
                <p:cNvPr id="957449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5" y="2384"/>
                  <a:ext cx="807" cy="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57450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37" y="2720"/>
                <a:ext cx="1138" cy="476"/>
              </p14:xfrm>
            </p:contentPart>
          </mc:Choice>
          <mc:Fallback xmlns="">
            <p:pic>
              <p:nvPicPr>
                <p:cNvPr id="957450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4" y="2707"/>
                  <a:ext cx="1166" cy="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57451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048" y="3208"/>
                <a:ext cx="303" cy="284"/>
              </p14:xfrm>
            </p:contentPart>
          </mc:Choice>
          <mc:Fallback xmlns="">
            <p:pic>
              <p:nvPicPr>
                <p:cNvPr id="957451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7" y="3200"/>
                  <a:ext cx="330" cy="3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7452" name="Group 29"/>
          <p:cNvGrpSpPr>
            <a:grpSpLocks/>
          </p:cNvGrpSpPr>
          <p:nvPr/>
        </p:nvGrpSpPr>
        <p:grpSpPr bwMode="auto">
          <a:xfrm>
            <a:off x="8266114" y="3697288"/>
            <a:ext cx="1736725" cy="1828800"/>
            <a:chOff x="4247" y="2329"/>
            <a:chExt cx="1094" cy="115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57453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47" y="2762"/>
                <a:ext cx="1094" cy="719"/>
              </p14:xfrm>
            </p:contentPart>
          </mc:Choice>
          <mc:Fallback xmlns="">
            <p:pic>
              <p:nvPicPr>
                <p:cNvPr id="957453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35" y="2755"/>
                  <a:ext cx="1119" cy="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57454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35" y="2404"/>
                <a:ext cx="264" cy="232"/>
              </p14:xfrm>
            </p:contentPart>
          </mc:Choice>
          <mc:Fallback xmlns="">
            <p:pic>
              <p:nvPicPr>
                <p:cNvPr id="957454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23" y="2390"/>
                  <a:ext cx="291" cy="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57455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85" y="2623"/>
                <a:ext cx="102" cy="77"/>
              </p14:xfrm>
            </p:contentPart>
          </mc:Choice>
          <mc:Fallback xmlns="">
            <p:pic>
              <p:nvPicPr>
                <p:cNvPr id="957455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3" y="2611"/>
                  <a:ext cx="127" cy="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57456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01" y="2631"/>
                <a:ext cx="110" cy="50"/>
              </p14:xfrm>
            </p:contentPart>
          </mc:Choice>
          <mc:Fallback xmlns="">
            <p:pic>
              <p:nvPicPr>
                <p:cNvPr id="957456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94" y="2621"/>
                  <a:ext cx="130" cy="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57457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91" y="2668"/>
                <a:ext cx="109" cy="37"/>
              </p14:xfrm>
            </p:contentPart>
          </mc:Choice>
          <mc:Fallback xmlns="">
            <p:pic>
              <p:nvPicPr>
                <p:cNvPr id="957457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84" y="2661"/>
                  <a:ext cx="128" cy="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57458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89" y="2684"/>
                <a:ext cx="100" cy="47"/>
              </p14:xfrm>
            </p:contentPart>
          </mc:Choice>
          <mc:Fallback xmlns="">
            <p:pic>
              <p:nvPicPr>
                <p:cNvPr id="957458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79" y="2679"/>
                  <a:ext cx="121" cy="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57459" name="Ink 1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91" y="2718"/>
                <a:ext cx="106" cy="35"/>
              </p14:xfrm>
            </p:contentPart>
          </mc:Choice>
          <mc:Fallback xmlns="">
            <p:pic>
              <p:nvPicPr>
                <p:cNvPr id="957459" name="Ink 1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88" y="2715"/>
                  <a:ext cx="119" cy="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57460" name="Ink 1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15" y="2517"/>
                <a:ext cx="23" cy="97"/>
              </p14:xfrm>
            </p:contentPart>
          </mc:Choice>
          <mc:Fallback xmlns="">
            <p:pic>
              <p:nvPicPr>
                <p:cNvPr id="957460" name="Ink 1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05" y="2507"/>
                  <a:ext cx="44" cy="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57461" name="Ink 1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62" y="2524"/>
                <a:ext cx="5" cy="102"/>
              </p14:xfrm>
            </p:contentPart>
          </mc:Choice>
          <mc:Fallback xmlns="">
            <p:pic>
              <p:nvPicPr>
                <p:cNvPr id="957461" name="Ink 1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50" y="2516"/>
                  <a:ext cx="24" cy="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57462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08" y="2527"/>
                <a:ext cx="6" cy="95"/>
              </p14:xfrm>
            </p:contentPart>
          </mc:Choice>
          <mc:Fallback xmlns="">
            <p:pic>
              <p:nvPicPr>
                <p:cNvPr id="957462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96" y="2518"/>
                  <a:ext cx="30" cy="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57463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11" y="2489"/>
                <a:ext cx="94" cy="55"/>
              </p14:xfrm>
            </p:contentPart>
          </mc:Choice>
          <mc:Fallback xmlns="">
            <p:pic>
              <p:nvPicPr>
                <p:cNvPr id="957463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03" y="2482"/>
                  <a:ext cx="117" cy="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57464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22" y="2568"/>
                <a:ext cx="80" cy="13"/>
              </p14:xfrm>
            </p:contentPart>
          </mc:Choice>
          <mc:Fallback xmlns="">
            <p:pic>
              <p:nvPicPr>
                <p:cNvPr id="957464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12" y="2554"/>
                  <a:ext cx="104" cy="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57465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42" y="2399"/>
                <a:ext cx="58" cy="30"/>
              </p14:xfrm>
            </p:contentPart>
          </mc:Choice>
          <mc:Fallback xmlns="">
            <p:pic>
              <p:nvPicPr>
                <p:cNvPr id="957465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7" y="2390"/>
                  <a:ext cx="72" cy="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57466" name="Ink 2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96" y="2329"/>
                <a:ext cx="5" cy="31"/>
              </p14:xfrm>
            </p:contentPart>
          </mc:Choice>
          <mc:Fallback xmlns="">
            <p:pic>
              <p:nvPicPr>
                <p:cNvPr id="957466" name="Ink 2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83" y="2324"/>
                  <a:ext cx="29" cy="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57467" name="Ink 2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48" y="2354"/>
                <a:ext cx="31" cy="46"/>
              </p14:xfrm>
            </p:contentPart>
          </mc:Choice>
          <mc:Fallback xmlns="">
            <p:pic>
              <p:nvPicPr>
                <p:cNvPr id="957467" name="Ink 2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37" y="2341"/>
                  <a:ext cx="48" cy="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57468" name="Ink 2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97" y="2408"/>
                <a:ext cx="99" cy="32"/>
              </p14:xfrm>
            </p:contentPart>
          </mc:Choice>
          <mc:Fallback xmlns="">
            <p:pic>
              <p:nvPicPr>
                <p:cNvPr id="957468" name="Ink 2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92" y="2396"/>
                  <a:ext cx="110" cy="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57469" name="Ink 2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78" y="2565"/>
                <a:ext cx="112" cy="24"/>
              </p14:xfrm>
            </p:contentPart>
          </mc:Choice>
          <mc:Fallback xmlns="">
            <p:pic>
              <p:nvPicPr>
                <p:cNvPr id="957469" name="Ink 2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67" y="2553"/>
                  <a:ext cx="132" cy="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7470" name="Group 30"/>
          <p:cNvGrpSpPr>
            <a:grpSpLocks/>
          </p:cNvGrpSpPr>
          <p:nvPr/>
        </p:nvGrpSpPr>
        <p:grpSpPr bwMode="auto">
          <a:xfrm>
            <a:off x="1682750" y="1839914"/>
            <a:ext cx="1068388" cy="4327525"/>
            <a:chOff x="100" y="1159"/>
            <a:chExt cx="673" cy="27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7471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8" y="1159"/>
                <a:ext cx="281" cy="602"/>
              </p14:xfrm>
            </p:contentPart>
          </mc:Choice>
          <mc:Fallback xmlns="">
            <p:pic>
              <p:nvPicPr>
                <p:cNvPr id="957471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8" y="1146"/>
                  <a:ext cx="301" cy="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57473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70" y="1545"/>
                <a:ext cx="49" cy="191"/>
              </p14:xfrm>
            </p:contentPart>
          </mc:Choice>
          <mc:Fallback xmlns="">
            <p:pic>
              <p:nvPicPr>
                <p:cNvPr id="957473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0" y="1542"/>
                  <a:ext cx="62" cy="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57474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0" y="2576"/>
                <a:ext cx="325" cy="1201"/>
              </p14:xfrm>
            </p:contentPart>
          </mc:Choice>
          <mc:Fallback xmlns="">
            <p:pic>
              <p:nvPicPr>
                <p:cNvPr id="957474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" y="2567"/>
                  <a:ext cx="352" cy="1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57475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1" y="2377"/>
                <a:ext cx="292" cy="1508"/>
              </p14:xfrm>
            </p:contentPart>
          </mc:Choice>
          <mc:Fallback xmlns="">
            <p:pic>
              <p:nvPicPr>
                <p:cNvPr id="957475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3" y="2370"/>
                  <a:ext cx="316" cy="15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1524000" y="1"/>
            <a:ext cx="4572000" cy="7162801"/>
            <a:chOff x="0" y="0"/>
            <a:chExt cx="4572000" cy="7162801"/>
          </a:xfrm>
        </p:grpSpPr>
        <p:pic>
          <p:nvPicPr>
            <p:cNvPr id="57" name="Picture 56"/>
            <p:cNvPicPr>
              <a:picLocks noChangeAspect="1" noChangeArrowheads="1"/>
            </p:cNvPicPr>
            <p:nvPr/>
          </p:nvPicPr>
          <p:blipFill>
            <a:blip r:embed="rId62" cstate="print"/>
            <a:srcRect r="10466"/>
            <a:stretch>
              <a:fillRect/>
            </a:stretch>
          </p:blipFill>
          <p:spPr bwMode="auto">
            <a:xfrm>
              <a:off x="1" y="2286001"/>
              <a:ext cx="4546599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Down Arrow Callout 57"/>
            <p:cNvSpPr/>
            <p:nvPr/>
          </p:nvSpPr>
          <p:spPr>
            <a:xfrm>
              <a:off x="0" y="0"/>
              <a:ext cx="4572000" cy="2768600"/>
            </a:xfrm>
            <a:prstGeom prst="downArrowCallout">
              <a:avLst>
                <a:gd name="adj1" fmla="val 121348"/>
                <a:gd name="adj2" fmla="val 60674"/>
                <a:gd name="adj3" fmla="val 16892"/>
                <a:gd name="adj4" fmla="val 82928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3834" y="63795"/>
            <a:ext cx="3848986" cy="717698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FFFF00"/>
                </a:solidFill>
              </a:rPr>
              <a:t>ESTABLISHING requirements </a:t>
            </a:r>
            <a:endParaRPr lang="en-SG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1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52032 0.00185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2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55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6" r="9265" b="48606"/>
          <a:stretch/>
        </p:blipFill>
        <p:spPr bwMode="auto">
          <a:xfrm>
            <a:off x="1401504" y="846138"/>
            <a:ext cx="9199821" cy="578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195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3225" y="1630514"/>
              <a:ext cx="77788" cy="25400"/>
            </p14:xfrm>
          </p:contentPart>
        </mc:Choice>
        <mc:Fallback xmlns="">
          <p:pic>
            <p:nvPicPr>
              <p:cNvPr id="9195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3058" y="1618351"/>
                <a:ext cx="107679" cy="57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195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21539" y="1511453"/>
              <a:ext cx="1279525" cy="447840"/>
            </p14:xfrm>
          </p:contentPart>
        </mc:Choice>
        <mc:Fallback xmlns="">
          <p:pic>
            <p:nvPicPr>
              <p:cNvPr id="9195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1216" y="1473801"/>
                <a:ext cx="1363771" cy="526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195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0289" y="2086128"/>
              <a:ext cx="1222375" cy="382680"/>
            </p14:xfrm>
          </p:contentPart>
        </mc:Choice>
        <mc:Fallback xmlns="">
          <p:pic>
            <p:nvPicPr>
              <p:cNvPr id="9195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5115" y="2049768"/>
                <a:ext cx="1286748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195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2689" y="1994053"/>
              <a:ext cx="236537" cy="333375"/>
            </p14:xfrm>
          </p:contentPart>
        </mc:Choice>
        <mc:Fallback xmlns="">
          <p:pic>
            <p:nvPicPr>
              <p:cNvPr id="9195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64225" y="1954408"/>
                <a:ext cx="314544" cy="407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1956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0804" y="2633814"/>
              <a:ext cx="2536597" cy="542520"/>
            </p14:xfrm>
          </p:contentPart>
        </mc:Choice>
        <mc:Fallback xmlns="">
          <p:pic>
            <p:nvPicPr>
              <p:cNvPr id="91956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04083" y="2602854"/>
                <a:ext cx="2605358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19553" name="Ink 919552"/>
              <p14:cNvContentPartPr/>
              <p14:nvPr/>
            </p14:nvContentPartPr>
            <p14:xfrm>
              <a:off x="2204514" y="1912115"/>
              <a:ext cx="2692921" cy="1710316"/>
            </p14:xfrm>
          </p:contentPart>
        </mc:Choice>
        <mc:Fallback xmlns="">
          <p:pic>
            <p:nvPicPr>
              <p:cNvPr id="919553" name="Ink 91955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71393" y="1895555"/>
                <a:ext cx="2749804" cy="1754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19573" name="Ink 919572"/>
              <p14:cNvContentPartPr/>
              <p14:nvPr/>
            </p14:nvContentPartPr>
            <p14:xfrm rot="21152644">
              <a:off x="4083044" y="2540848"/>
              <a:ext cx="1217520" cy="1645175"/>
            </p14:xfrm>
          </p:contentPart>
        </mc:Choice>
        <mc:Fallback xmlns="">
          <p:pic>
            <p:nvPicPr>
              <p:cNvPr id="919573" name="Ink 91957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21152644">
                <a:off x="4058924" y="2505569"/>
                <a:ext cx="1279440" cy="17160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5921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69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143000"/>
            <a:ext cx="8229600" cy="1143000"/>
          </a:xfrm>
        </p:spPr>
        <p:txBody>
          <a:bodyPr/>
          <a:lstStyle/>
          <a:p>
            <a:endParaRPr lang="en-SG"/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309415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0" name="Round Same Side Corner Rectangle 9"/>
          <p:cNvSpPr/>
          <p:nvPr/>
        </p:nvSpPr>
        <p:spPr>
          <a:xfrm rot="10800000">
            <a:off x="309415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616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SURVEYS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561300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4" name="Round Same Side Corner Rectangle 13"/>
          <p:cNvSpPr/>
          <p:nvPr/>
        </p:nvSpPr>
        <p:spPr>
          <a:xfrm rot="10800000">
            <a:off x="561300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501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INTERVIEWS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8131852" y="944984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8131852" y="2852936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3860" y="2852936"/>
            <a:ext cx="201622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FOCUS GROUPS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ounded Rectangle 19"/>
          <p:cNvSpPr>
            <a:spLocks noChangeAspect="1"/>
          </p:cNvSpPr>
          <p:nvPr/>
        </p:nvSpPr>
        <p:spPr>
          <a:xfrm>
            <a:off x="3094152" y="3681288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31" name="Round Same Side Corner Rectangle 20"/>
          <p:cNvSpPr/>
          <p:nvPr/>
        </p:nvSpPr>
        <p:spPr>
          <a:xfrm rot="10800000">
            <a:off x="3094152" y="5589240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66160" y="558924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PROD. STUDY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ounded Rectangle 26"/>
          <p:cNvSpPr>
            <a:spLocks noChangeAspect="1"/>
          </p:cNvSpPr>
          <p:nvPr/>
        </p:nvSpPr>
        <p:spPr>
          <a:xfrm>
            <a:off x="5613003" y="3681288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5613003" y="5589240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85011" y="558924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OBSERVE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8131972" y="3681288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5" name="Round Same Side Corner Rectangle 24"/>
          <p:cNvSpPr/>
          <p:nvPr/>
        </p:nvSpPr>
        <p:spPr>
          <a:xfrm rot="10800000">
            <a:off x="8131853" y="5589241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03860" y="5590996"/>
            <a:ext cx="201622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BRAINSTORM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5744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1539" y="1530350"/>
              <a:ext cx="1628775" cy="1042988"/>
            </p14:xfrm>
          </p:contentPart>
        </mc:Choice>
        <mc:Fallback xmlns="">
          <p:pic>
            <p:nvPicPr>
              <p:cNvPr id="95744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9222" y="1508749"/>
                <a:ext cx="1672329" cy="1087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74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3901" y="1001713"/>
              <a:ext cx="1630363" cy="1593850"/>
            </p14:xfrm>
          </p:contentPart>
        </mc:Choice>
        <mc:Fallback xmlns="">
          <p:pic>
            <p:nvPicPr>
              <p:cNvPr id="9574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2302" y="981551"/>
                <a:ext cx="1669241" cy="1637054"/>
              </a:xfrm>
              <a:prstGeom prst="rect">
                <a:avLst/>
              </a:prstGeom>
            </p:spPr>
          </p:pic>
        </mc:Fallback>
      </mc:AlternateContent>
      <p:grpSp>
        <p:nvGrpSpPr>
          <p:cNvPr id="957444" name="Group 27"/>
          <p:cNvGrpSpPr>
            <a:grpSpLocks/>
          </p:cNvGrpSpPr>
          <p:nvPr/>
        </p:nvGrpSpPr>
        <p:grpSpPr bwMode="auto">
          <a:xfrm>
            <a:off x="5722938" y="3881438"/>
            <a:ext cx="1854200" cy="1503362"/>
            <a:chOff x="4267" y="746"/>
            <a:chExt cx="1168" cy="9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57445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551" y="813"/>
                <a:ext cx="860" cy="385"/>
              </p14:xfrm>
            </p:contentPart>
          </mc:Choice>
          <mc:Fallback xmlns="">
            <p:pic>
              <p:nvPicPr>
                <p:cNvPr id="957445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0" y="802"/>
                  <a:ext cx="875" cy="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7446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67" y="746"/>
                <a:ext cx="1168" cy="947"/>
              </p14:xfrm>
            </p:contentPart>
          </mc:Choice>
          <mc:Fallback xmlns="">
            <p:pic>
              <p:nvPicPr>
                <p:cNvPr id="957446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54" y="735"/>
                  <a:ext cx="1195" cy="97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5744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4688" y="3967163"/>
              <a:ext cx="2024062" cy="1498600"/>
            </p14:xfrm>
          </p:contentPart>
        </mc:Choice>
        <mc:Fallback xmlns="">
          <p:pic>
            <p:nvPicPr>
              <p:cNvPr id="95744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5687" y="3943044"/>
                <a:ext cx="2046744" cy="1536038"/>
              </a:xfrm>
              <a:prstGeom prst="rect">
                <a:avLst/>
              </a:prstGeom>
            </p:spPr>
          </p:pic>
        </mc:Fallback>
      </mc:AlternateContent>
      <p:grpSp>
        <p:nvGrpSpPr>
          <p:cNvPr id="957448" name="Group 28"/>
          <p:cNvGrpSpPr>
            <a:grpSpLocks/>
          </p:cNvGrpSpPr>
          <p:nvPr/>
        </p:nvGrpSpPr>
        <p:grpSpPr bwMode="auto">
          <a:xfrm>
            <a:off x="8270876" y="1065214"/>
            <a:ext cx="1806575" cy="1735137"/>
            <a:chOff x="2637" y="2399"/>
            <a:chExt cx="1138" cy="10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57449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09" y="2399"/>
                <a:ext cx="778" cy="447"/>
              </p14:xfrm>
            </p:contentPart>
          </mc:Choice>
          <mc:Fallback xmlns="">
            <p:pic>
              <p:nvPicPr>
                <p:cNvPr id="957449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5" y="2384"/>
                  <a:ext cx="807" cy="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57450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37" y="2720"/>
                <a:ext cx="1138" cy="476"/>
              </p14:xfrm>
            </p:contentPart>
          </mc:Choice>
          <mc:Fallback xmlns="">
            <p:pic>
              <p:nvPicPr>
                <p:cNvPr id="957450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4" y="2707"/>
                  <a:ext cx="1166" cy="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57451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048" y="3208"/>
                <a:ext cx="303" cy="284"/>
              </p14:xfrm>
            </p:contentPart>
          </mc:Choice>
          <mc:Fallback xmlns="">
            <p:pic>
              <p:nvPicPr>
                <p:cNvPr id="957451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7" y="3200"/>
                  <a:ext cx="330" cy="3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7452" name="Group 29"/>
          <p:cNvGrpSpPr>
            <a:grpSpLocks/>
          </p:cNvGrpSpPr>
          <p:nvPr/>
        </p:nvGrpSpPr>
        <p:grpSpPr bwMode="auto">
          <a:xfrm>
            <a:off x="8266114" y="3697288"/>
            <a:ext cx="1736725" cy="1828800"/>
            <a:chOff x="4247" y="2329"/>
            <a:chExt cx="1094" cy="115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57453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47" y="2762"/>
                <a:ext cx="1094" cy="719"/>
              </p14:xfrm>
            </p:contentPart>
          </mc:Choice>
          <mc:Fallback xmlns="">
            <p:pic>
              <p:nvPicPr>
                <p:cNvPr id="957453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35" y="2755"/>
                  <a:ext cx="1119" cy="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57454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35" y="2404"/>
                <a:ext cx="264" cy="232"/>
              </p14:xfrm>
            </p:contentPart>
          </mc:Choice>
          <mc:Fallback xmlns="">
            <p:pic>
              <p:nvPicPr>
                <p:cNvPr id="957454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23" y="2390"/>
                  <a:ext cx="291" cy="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57455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85" y="2623"/>
                <a:ext cx="102" cy="77"/>
              </p14:xfrm>
            </p:contentPart>
          </mc:Choice>
          <mc:Fallback xmlns="">
            <p:pic>
              <p:nvPicPr>
                <p:cNvPr id="957455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3" y="2611"/>
                  <a:ext cx="127" cy="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57456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01" y="2631"/>
                <a:ext cx="110" cy="50"/>
              </p14:xfrm>
            </p:contentPart>
          </mc:Choice>
          <mc:Fallback xmlns="">
            <p:pic>
              <p:nvPicPr>
                <p:cNvPr id="957456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94" y="2621"/>
                  <a:ext cx="130" cy="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57457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91" y="2668"/>
                <a:ext cx="109" cy="37"/>
              </p14:xfrm>
            </p:contentPart>
          </mc:Choice>
          <mc:Fallback xmlns="">
            <p:pic>
              <p:nvPicPr>
                <p:cNvPr id="957457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84" y="2661"/>
                  <a:ext cx="128" cy="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57458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89" y="2684"/>
                <a:ext cx="100" cy="47"/>
              </p14:xfrm>
            </p:contentPart>
          </mc:Choice>
          <mc:Fallback xmlns="">
            <p:pic>
              <p:nvPicPr>
                <p:cNvPr id="957458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79" y="2679"/>
                  <a:ext cx="121" cy="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57459" name="Ink 1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91" y="2718"/>
                <a:ext cx="106" cy="35"/>
              </p14:xfrm>
            </p:contentPart>
          </mc:Choice>
          <mc:Fallback xmlns="">
            <p:pic>
              <p:nvPicPr>
                <p:cNvPr id="957459" name="Ink 1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88" y="2715"/>
                  <a:ext cx="119" cy="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57460" name="Ink 1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15" y="2517"/>
                <a:ext cx="23" cy="97"/>
              </p14:xfrm>
            </p:contentPart>
          </mc:Choice>
          <mc:Fallback xmlns="">
            <p:pic>
              <p:nvPicPr>
                <p:cNvPr id="957460" name="Ink 1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05" y="2507"/>
                  <a:ext cx="44" cy="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57461" name="Ink 1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62" y="2524"/>
                <a:ext cx="5" cy="102"/>
              </p14:xfrm>
            </p:contentPart>
          </mc:Choice>
          <mc:Fallback xmlns="">
            <p:pic>
              <p:nvPicPr>
                <p:cNvPr id="957461" name="Ink 1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50" y="2516"/>
                  <a:ext cx="24" cy="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57462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08" y="2527"/>
                <a:ext cx="6" cy="95"/>
              </p14:xfrm>
            </p:contentPart>
          </mc:Choice>
          <mc:Fallback xmlns="">
            <p:pic>
              <p:nvPicPr>
                <p:cNvPr id="957462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97" y="2518"/>
                  <a:ext cx="29" cy="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57463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11" y="2489"/>
                <a:ext cx="94" cy="55"/>
              </p14:xfrm>
            </p:contentPart>
          </mc:Choice>
          <mc:Fallback xmlns="">
            <p:pic>
              <p:nvPicPr>
                <p:cNvPr id="957463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03" y="2482"/>
                  <a:ext cx="117" cy="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57464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22" y="2568"/>
                <a:ext cx="80" cy="13"/>
              </p14:xfrm>
            </p:contentPart>
          </mc:Choice>
          <mc:Fallback xmlns="">
            <p:pic>
              <p:nvPicPr>
                <p:cNvPr id="957464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12" y="2554"/>
                  <a:ext cx="104" cy="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57465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42" y="2399"/>
                <a:ext cx="58" cy="30"/>
              </p14:xfrm>
            </p:contentPart>
          </mc:Choice>
          <mc:Fallback xmlns="">
            <p:pic>
              <p:nvPicPr>
                <p:cNvPr id="957465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7" y="2390"/>
                  <a:ext cx="72" cy="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57466" name="Ink 2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96" y="2329"/>
                <a:ext cx="5" cy="31"/>
              </p14:xfrm>
            </p:contentPart>
          </mc:Choice>
          <mc:Fallback xmlns="">
            <p:pic>
              <p:nvPicPr>
                <p:cNvPr id="957466" name="Ink 2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83" y="2324"/>
                  <a:ext cx="29" cy="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57467" name="Ink 2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48" y="2354"/>
                <a:ext cx="31" cy="46"/>
              </p14:xfrm>
            </p:contentPart>
          </mc:Choice>
          <mc:Fallback xmlns="">
            <p:pic>
              <p:nvPicPr>
                <p:cNvPr id="957467" name="Ink 2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37" y="2341"/>
                  <a:ext cx="48" cy="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57468" name="Ink 2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97" y="2408"/>
                <a:ext cx="99" cy="32"/>
              </p14:xfrm>
            </p:contentPart>
          </mc:Choice>
          <mc:Fallback xmlns="">
            <p:pic>
              <p:nvPicPr>
                <p:cNvPr id="957468" name="Ink 2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92" y="2396"/>
                  <a:ext cx="110" cy="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57469" name="Ink 2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78" y="2565"/>
                <a:ext cx="112" cy="24"/>
              </p14:xfrm>
            </p:contentPart>
          </mc:Choice>
          <mc:Fallback xmlns="">
            <p:pic>
              <p:nvPicPr>
                <p:cNvPr id="957469" name="Ink 2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67" y="2553"/>
                  <a:ext cx="132" cy="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7470" name="Group 30"/>
          <p:cNvGrpSpPr>
            <a:grpSpLocks/>
          </p:cNvGrpSpPr>
          <p:nvPr/>
        </p:nvGrpSpPr>
        <p:grpSpPr bwMode="auto">
          <a:xfrm>
            <a:off x="1682750" y="1839914"/>
            <a:ext cx="1068388" cy="4327525"/>
            <a:chOff x="100" y="1159"/>
            <a:chExt cx="673" cy="27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7471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8" y="1159"/>
                <a:ext cx="281" cy="602"/>
              </p14:xfrm>
            </p:contentPart>
          </mc:Choice>
          <mc:Fallback xmlns="">
            <p:pic>
              <p:nvPicPr>
                <p:cNvPr id="957471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8" y="1146"/>
                  <a:ext cx="301" cy="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57473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70" y="1545"/>
                <a:ext cx="49" cy="191"/>
              </p14:xfrm>
            </p:contentPart>
          </mc:Choice>
          <mc:Fallback xmlns="">
            <p:pic>
              <p:nvPicPr>
                <p:cNvPr id="957473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0" y="1542"/>
                  <a:ext cx="62" cy="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57474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0" y="2576"/>
                <a:ext cx="325" cy="1201"/>
              </p14:xfrm>
            </p:contentPart>
          </mc:Choice>
          <mc:Fallback xmlns="">
            <p:pic>
              <p:nvPicPr>
                <p:cNvPr id="957474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" y="2567"/>
                  <a:ext cx="352" cy="1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57475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1" y="2377"/>
                <a:ext cx="292" cy="1508"/>
              </p14:xfrm>
            </p:contentPart>
          </mc:Choice>
          <mc:Fallback xmlns="">
            <p:pic>
              <p:nvPicPr>
                <p:cNvPr id="957475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3" y="2370"/>
                  <a:ext cx="316" cy="15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1524000" y="1"/>
            <a:ext cx="4572000" cy="7162801"/>
            <a:chOff x="0" y="0"/>
            <a:chExt cx="4572000" cy="7162801"/>
          </a:xfrm>
        </p:grpSpPr>
        <p:pic>
          <p:nvPicPr>
            <p:cNvPr id="57" name="Picture 56"/>
            <p:cNvPicPr>
              <a:picLocks noChangeAspect="1" noChangeArrowheads="1"/>
            </p:cNvPicPr>
            <p:nvPr/>
          </p:nvPicPr>
          <p:blipFill>
            <a:blip r:embed="rId60" cstate="print"/>
            <a:srcRect r="10466"/>
            <a:stretch>
              <a:fillRect/>
            </a:stretch>
          </p:blipFill>
          <p:spPr bwMode="auto">
            <a:xfrm>
              <a:off x="1" y="2286001"/>
              <a:ext cx="4546599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Down Arrow Callout 57"/>
            <p:cNvSpPr/>
            <p:nvPr/>
          </p:nvSpPr>
          <p:spPr>
            <a:xfrm>
              <a:off x="0" y="0"/>
              <a:ext cx="4572000" cy="2768600"/>
            </a:xfrm>
            <a:prstGeom prst="downArrowCallout">
              <a:avLst>
                <a:gd name="adj1" fmla="val 121348"/>
                <a:gd name="adj2" fmla="val 60674"/>
                <a:gd name="adj3" fmla="val 16892"/>
                <a:gd name="adj4" fmla="val 82928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460" y="63795"/>
            <a:ext cx="3848986" cy="717698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FFFF00"/>
                </a:solidFill>
              </a:rPr>
              <a:t>ESTABLISHING requirements </a:t>
            </a:r>
            <a:endParaRPr lang="en-SG" sz="2400" dirty="0">
              <a:solidFill>
                <a:srgbClr val="FFFF00"/>
              </a:solidFill>
            </a:endParaRPr>
          </a:p>
        </p:txBody>
      </p:sp>
      <p:grpSp>
        <p:nvGrpSpPr>
          <p:cNvPr id="59" name="Group 2"/>
          <p:cNvGrpSpPr/>
          <p:nvPr/>
        </p:nvGrpSpPr>
        <p:grpSpPr>
          <a:xfrm>
            <a:off x="6075314" y="0"/>
            <a:ext cx="4643486" cy="7467600"/>
            <a:chOff x="4551314" y="0"/>
            <a:chExt cx="4643486" cy="7467600"/>
          </a:xfrm>
        </p:grpSpPr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61" cstate="print"/>
            <a:srcRect l="7143" t="-8702" r="26891" b="-10816"/>
            <a:stretch>
              <a:fillRect/>
            </a:stretch>
          </p:blipFill>
          <p:spPr bwMode="auto">
            <a:xfrm>
              <a:off x="4551314" y="1854200"/>
              <a:ext cx="4643486" cy="561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Down Arrow Callout 60"/>
            <p:cNvSpPr/>
            <p:nvPr/>
          </p:nvSpPr>
          <p:spPr>
            <a:xfrm>
              <a:off x="4572000" y="0"/>
              <a:ext cx="4572000" cy="2768600"/>
            </a:xfrm>
            <a:prstGeom prst="downArrowCallout">
              <a:avLst>
                <a:gd name="adj1" fmla="val 121348"/>
                <a:gd name="adj2" fmla="val 60674"/>
                <a:gd name="adj3" fmla="val 16892"/>
                <a:gd name="adj4" fmla="val 82928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2" name="Content Placeholder 2"/>
          <p:cNvSpPr txBox="1">
            <a:spLocks/>
          </p:cNvSpPr>
          <p:nvPr/>
        </p:nvSpPr>
        <p:spPr>
          <a:xfrm>
            <a:off x="6457507" y="120502"/>
            <a:ext cx="3848986" cy="71769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FFF00"/>
                </a:solidFill>
                <a:latin typeface="Calibri"/>
              </a:rPr>
              <a:t>SPECIFYING requirements </a:t>
            </a:r>
            <a:endParaRPr lang="en-SG" sz="24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76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 noChangeAspect="1"/>
          </p:cNvSpPr>
          <p:nvPr/>
        </p:nvSpPr>
        <p:spPr>
          <a:xfrm>
            <a:off x="2831685" y="704531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 rot="10800000">
            <a:off x="283168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03693" y="261248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FEATURE LIST</a:t>
            </a:r>
            <a:endParaRPr lang="en-SG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5030495" y="704531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 rot="10800000">
            <a:off x="503049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2503" y="261248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USER STORIES</a:t>
            </a:r>
            <a:endParaRPr lang="en-SG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0" name="Round Same Side Corner Rectangle 9"/>
          <p:cNvSpPr>
            <a:spLocks noChangeAspect="1"/>
          </p:cNvSpPr>
          <p:nvPr/>
        </p:nvSpPr>
        <p:spPr>
          <a:xfrm rot="10800000">
            <a:off x="4779052" y="3857518"/>
            <a:ext cx="2160000" cy="2340000"/>
          </a:xfrm>
          <a:prstGeom prst="round2Same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rot="10800000">
            <a:off x="4779052" y="5765469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51060" y="576547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GLOSSARY</a:t>
            </a:r>
            <a:endParaRPr lang="en-SG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3" name="Rounded Rectangle 19"/>
          <p:cNvSpPr>
            <a:spLocks noChangeAspect="1"/>
          </p:cNvSpPr>
          <p:nvPr/>
        </p:nvSpPr>
        <p:spPr>
          <a:xfrm>
            <a:off x="8081019" y="822942"/>
            <a:ext cx="2160000" cy="2340000"/>
          </a:xfrm>
          <a:prstGeom prst="foldedCorner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6318" y="3857518"/>
            <a:ext cx="2160240" cy="2340000"/>
            <a:chOff x="8093736" y="3464542"/>
            <a:chExt cx="2160240" cy="2340000"/>
          </a:xfrm>
        </p:grpSpPr>
        <p:sp>
          <p:nvSpPr>
            <p:cNvPr id="16" name="Folded Corner 15"/>
            <p:cNvSpPr>
              <a:spLocks noChangeAspect="1"/>
            </p:cNvSpPr>
            <p:nvPr/>
          </p:nvSpPr>
          <p:spPr>
            <a:xfrm>
              <a:off x="8093736" y="3464542"/>
              <a:ext cx="2160000" cy="2340000"/>
            </a:xfrm>
            <a:prstGeom prst="foldedCorner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0800000">
              <a:off x="8093736" y="3482733"/>
              <a:ext cx="2160240" cy="4320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04784" y="3482733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rgbClr val="F79646">
                      <a:lumMod val="75000"/>
                    </a:srgbClr>
                  </a:solidFill>
                  <a:latin typeface="Calibri"/>
                </a:rPr>
                <a:t>USE CASES</a:t>
              </a:r>
              <a:endParaRPr lang="en-SG" b="1" dirty="0">
                <a:solidFill>
                  <a:srgbClr val="F79646">
                    <a:lumMod val="75000"/>
                  </a:srgbClr>
                </a:solidFill>
                <a:latin typeface="Calibri"/>
              </a:endParaRPr>
            </a:p>
          </p:txBody>
        </p:sp>
      </p:grpSp>
      <p:sp>
        <p:nvSpPr>
          <p:cNvPr id="19" name="Round Same Side Corner Rectangle 18"/>
          <p:cNvSpPr>
            <a:spLocks noChangeAspect="1"/>
          </p:cNvSpPr>
          <p:nvPr/>
        </p:nvSpPr>
        <p:spPr>
          <a:xfrm rot="10800000">
            <a:off x="2171439" y="3850623"/>
            <a:ext cx="2160000" cy="2340000"/>
          </a:xfrm>
          <a:prstGeom prst="round2Same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 rot="10800000">
            <a:off x="2171320" y="5758575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43327" y="576033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SUPPLEMENTARY</a:t>
            </a:r>
            <a:endParaRPr lang="en-SG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 rot="10800000">
            <a:off x="8085270" y="841133"/>
            <a:ext cx="2160240" cy="43204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96318" y="84113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PROTOTYPES</a:t>
            </a:r>
            <a:endParaRPr lang="en-SG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729135" y="130063"/>
            <a:ext cx="3848986" cy="71769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SPECIFYING requirements 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70616" y="726050"/>
            <a:ext cx="896385" cy="2340000"/>
            <a:chOff x="246615" y="726050"/>
            <a:chExt cx="896385" cy="2340000"/>
          </a:xfrm>
        </p:grpSpPr>
        <p:sp>
          <p:nvSpPr>
            <p:cNvPr id="36" name="Rounded Rectangle 35"/>
            <p:cNvSpPr>
              <a:spLocks noChangeAspect="1"/>
            </p:cNvSpPr>
            <p:nvPr/>
          </p:nvSpPr>
          <p:spPr>
            <a:xfrm rot="10800000">
              <a:off x="246734" y="726050"/>
              <a:ext cx="896266" cy="2340000"/>
            </a:xfrm>
            <a:prstGeom prst="roundRect">
              <a:avLst>
                <a:gd name="adj" fmla="val 33671"/>
              </a:avLst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37" name="Round Same Side Corner Rectangle 36"/>
            <p:cNvSpPr/>
            <p:nvPr/>
          </p:nvSpPr>
          <p:spPr>
            <a:xfrm rot="10800000">
              <a:off x="246615" y="2634001"/>
              <a:ext cx="896366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947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60177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73" y="4704842"/>
            <a:ext cx="9150927" cy="215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820"/>
          <a:stretch/>
        </p:blipFill>
        <p:spPr bwMode="auto">
          <a:xfrm>
            <a:off x="1507824" y="1787236"/>
            <a:ext cx="9160177" cy="2632364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9067" y="3810000"/>
            <a:ext cx="413004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Prose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250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994" name="Picture 2"/>
          <p:cNvPicPr>
            <a:picLocks noChangeAspect="1" noChangeArrowheads="1"/>
          </p:cNvPicPr>
          <p:nvPr/>
        </p:nvPicPr>
        <p:blipFill>
          <a:blip r:embed="rId2" cstate="print"/>
          <a:srcRect t="2667"/>
          <a:stretch>
            <a:fillRect/>
          </a:stretch>
        </p:blipFill>
        <p:spPr bwMode="auto">
          <a:xfrm>
            <a:off x="5383582" y="0"/>
            <a:ext cx="528441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https://marketplace-cdn.atlassian.com/files/images/com.bit.agile.bit-storymap/a9e37b62-2e6b-441a-ae60-8cb48243846b_scal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35" b="36798"/>
          <a:stretch/>
        </p:blipFill>
        <p:spPr bwMode="auto">
          <a:xfrm>
            <a:off x="237658" y="0"/>
            <a:ext cx="6862587" cy="677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19600" y="2639465"/>
            <a:ext cx="413004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prstClr val="white"/>
                </a:solidFill>
                <a:latin typeface="Calibri"/>
              </a:rPr>
              <a:t>User stories</a:t>
            </a:r>
            <a:endParaRPr lang="en-SG" sz="4000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" name="Picture 2" descr="Image result for user stories card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86"/>
          <a:stretch/>
        </p:blipFill>
        <p:spPr bwMode="auto">
          <a:xfrm>
            <a:off x="4202427" y="3906308"/>
            <a:ext cx="4564387" cy="188489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343400" y="4266684"/>
            <a:ext cx="3581400" cy="369332"/>
            <a:chOff x="2819400" y="4266684"/>
            <a:chExt cx="3581400" cy="369332"/>
          </a:xfrm>
        </p:grpSpPr>
        <p:sp>
          <p:nvSpPr>
            <p:cNvPr id="2" name="Rectangle 1"/>
            <p:cNvSpPr/>
            <p:nvPr/>
          </p:nvSpPr>
          <p:spPr>
            <a:xfrm>
              <a:off x="2819400" y="4343399"/>
              <a:ext cx="2798656" cy="27058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58459" y="4266684"/>
              <a:ext cx="74234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C00000"/>
                  </a:solidFill>
                  <a:latin typeface="Calibri"/>
                </a:rPr>
                <a:t>Role</a:t>
              </a:r>
              <a:endParaRPr lang="en-SG" b="1" dirty="0">
                <a:solidFill>
                  <a:srgbClr val="C00000"/>
                </a:solidFill>
                <a:latin typeface="Calibr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43401" y="4636016"/>
            <a:ext cx="5404673" cy="516730"/>
            <a:chOff x="2912996" y="4330700"/>
            <a:chExt cx="3904550" cy="516730"/>
          </a:xfrm>
        </p:grpSpPr>
        <p:sp>
          <p:nvSpPr>
            <p:cNvPr id="20" name="Rectangle 19"/>
            <p:cNvSpPr/>
            <p:nvPr/>
          </p:nvSpPr>
          <p:spPr>
            <a:xfrm>
              <a:off x="2912996" y="4343400"/>
              <a:ext cx="2705060" cy="50403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8678" y="4330700"/>
              <a:ext cx="118886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C00000"/>
                  </a:solidFill>
                  <a:latin typeface="Calibri"/>
                </a:rPr>
                <a:t>Goal/Function</a:t>
              </a:r>
              <a:endParaRPr lang="en-SG" b="1" dirty="0">
                <a:solidFill>
                  <a:srgbClr val="C00000"/>
                </a:solidFill>
                <a:latin typeface="Calibri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43399" y="5152746"/>
            <a:ext cx="5240620" cy="500506"/>
            <a:chOff x="2811007" y="4332286"/>
            <a:chExt cx="3410199" cy="500506"/>
          </a:xfrm>
        </p:grpSpPr>
        <p:sp>
          <p:nvSpPr>
            <p:cNvPr id="23" name="Rectangle 22"/>
            <p:cNvSpPr/>
            <p:nvPr/>
          </p:nvSpPr>
          <p:spPr>
            <a:xfrm>
              <a:off x="2811007" y="4343400"/>
              <a:ext cx="2807048" cy="48939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27621" y="4332286"/>
              <a:ext cx="59358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C00000"/>
                  </a:solidFill>
                  <a:latin typeface="Calibri"/>
                </a:rPr>
                <a:t>Benefit</a:t>
              </a:r>
              <a:endParaRPr lang="en-SG" b="1" dirty="0">
                <a:solidFill>
                  <a:srgbClr val="C00000"/>
                </a:solidFill>
                <a:latin typeface="Calibri"/>
              </a:endParaRPr>
            </a:p>
          </p:txBody>
        </p:sp>
      </p:grpSp>
      <p:sp>
        <p:nvSpPr>
          <p:cNvPr id="3" name="Oval Callout 2"/>
          <p:cNvSpPr/>
          <p:nvPr/>
        </p:nvSpPr>
        <p:spPr>
          <a:xfrm>
            <a:off x="1676401" y="990601"/>
            <a:ext cx="2666999" cy="1648865"/>
          </a:xfrm>
          <a:prstGeom prst="wedgeEllipseCallout">
            <a:avLst>
              <a:gd name="adj1" fmla="val 50242"/>
              <a:gd name="adj2" fmla="val 6749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Calibri"/>
              </a:rPr>
              <a:t>From user’s perspective</a:t>
            </a:r>
          </a:p>
        </p:txBody>
      </p:sp>
    </p:spTree>
    <p:extLst>
      <p:ext uri="{BB962C8B-B14F-4D97-AF65-F5344CB8AC3E}">
        <p14:creationId xmlns:p14="http://schemas.microsoft.com/office/powerpoint/2010/main" val="1690566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80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80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</a:rPr>
              <a:t>An example in the Duke context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3352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alibri"/>
              </a:rPr>
              <a:t>As a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user,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alibri"/>
              </a:rPr>
              <a:t>I want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to be reminded of very old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todo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items 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that are not 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yet done,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alibri"/>
              </a:rPr>
              <a:t>so that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I can minimize forgetting to do some tasks entirely.</a:t>
            </a:r>
          </a:p>
        </p:txBody>
      </p:sp>
    </p:spTree>
    <p:extLst>
      <p:ext uri="{BB962C8B-B14F-4D97-AF65-F5344CB8AC3E}">
        <p14:creationId xmlns:p14="http://schemas.microsoft.com/office/powerpoint/2010/main" val="157779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976898" name="Picture 2"/>
          <p:cNvPicPr>
            <a:picLocks noChangeAspect="1" noChangeArrowheads="1"/>
          </p:cNvPicPr>
          <p:nvPr/>
        </p:nvPicPr>
        <p:blipFill>
          <a:blip r:embed="rId2" cstate="print"/>
          <a:srcRect r="25836"/>
          <a:stretch>
            <a:fillRect/>
          </a:stretch>
        </p:blipFill>
        <p:spPr bwMode="auto">
          <a:xfrm>
            <a:off x="1524000" y="0"/>
            <a:ext cx="9144000" cy="1026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3017838"/>
            <a:ext cx="413004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Feature lists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31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77922" name="Picture 2"/>
          <p:cNvPicPr>
            <a:picLocks noChangeAspect="1" noChangeArrowheads="1"/>
          </p:cNvPicPr>
          <p:nvPr/>
        </p:nvPicPr>
        <p:blipFill>
          <a:blip r:embed="rId2" cstate="print"/>
          <a:srcRect b="32083"/>
          <a:stretch>
            <a:fillRect/>
          </a:stretch>
        </p:blipFill>
        <p:spPr bwMode="auto">
          <a:xfrm>
            <a:off x="1524000" y="-9525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62400" y="3017838"/>
            <a:ext cx="413004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>
                <a:solidFill>
                  <a:prstClr val="white"/>
                </a:solidFill>
                <a:latin typeface="Calibri"/>
              </a:rPr>
              <a:t>Feature lists</a:t>
            </a:r>
            <a:endParaRPr lang="en-SG" sz="4000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96937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732754" y="60960"/>
            <a:ext cx="3848986" cy="717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prstClr val="white">
                    <a:lumMod val="75000"/>
                  </a:prstClr>
                </a:solidFill>
                <a:latin typeface="Calibri"/>
              </a:rPr>
              <a:t>SPECIFYING requirements </a:t>
            </a:r>
            <a:endParaRPr lang="en-SG" sz="24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30495" y="704530"/>
            <a:ext cx="2160240" cy="2340000"/>
            <a:chOff x="1307685" y="704530"/>
            <a:chExt cx="2160240" cy="2340000"/>
          </a:xfrm>
        </p:grpSpPr>
        <p:sp>
          <p:nvSpPr>
            <p:cNvPr id="5" name="Rounded Rectangle 3"/>
            <p:cNvSpPr>
              <a:spLocks noChangeAspect="1"/>
            </p:cNvSpPr>
            <p:nvPr/>
          </p:nvSpPr>
          <p:spPr>
            <a:xfrm>
              <a:off x="1307685" y="704530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6" name="Round Same Side Corner Rectangle 4"/>
            <p:cNvSpPr/>
            <p:nvPr/>
          </p:nvSpPr>
          <p:spPr>
            <a:xfrm rot="10800000">
              <a:off x="1307685" y="2612481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1379693" y="2612482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FEATURE LIST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" name="Group 17"/>
            <p:cNvGrpSpPr>
              <a:grpSpLocks/>
            </p:cNvGrpSpPr>
            <p:nvPr/>
          </p:nvGrpSpPr>
          <p:grpSpPr bwMode="auto">
            <a:xfrm>
              <a:off x="1500188" y="971550"/>
              <a:ext cx="1408112" cy="1427163"/>
              <a:chOff x="945" y="692"/>
              <a:chExt cx="887" cy="89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9" name="Ink 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978" y="692"/>
                  <a:ext cx="854" cy="899"/>
                </p14:xfrm>
              </p:contentPart>
            </mc:Choice>
            <mc:Fallback xmlns="">
              <p:pic>
                <p:nvPicPr>
                  <p:cNvPr id="57" name="Ink 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68" y="682"/>
                    <a:ext cx="877" cy="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" name="Ink 5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945" y="1215"/>
                  <a:ext cx="761" cy="209"/>
                </p14:xfrm>
              </p:contentPart>
            </mc:Choice>
            <mc:Fallback xmlns="">
              <p:pic>
                <p:nvPicPr>
                  <p:cNvPr id="58" name="Ink 5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37" y="1206"/>
                    <a:ext cx="784" cy="22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2831685" y="704530"/>
            <a:ext cx="2160240" cy="2340000"/>
            <a:chOff x="3506495" y="704530"/>
            <a:chExt cx="2160240" cy="2340000"/>
          </a:xfrm>
        </p:grpSpPr>
        <p:sp>
          <p:nvSpPr>
            <p:cNvPr id="12" name="Rounded Rectangle 6"/>
            <p:cNvSpPr>
              <a:spLocks noChangeAspect="1"/>
            </p:cNvSpPr>
            <p:nvPr/>
          </p:nvSpPr>
          <p:spPr>
            <a:xfrm>
              <a:off x="3506495" y="704530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13" name="Round Same Side Corner Rectangle 7"/>
            <p:cNvSpPr/>
            <p:nvPr/>
          </p:nvSpPr>
          <p:spPr>
            <a:xfrm rot="10800000">
              <a:off x="3506495" y="2612481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3578503" y="2612482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USER STORIES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821113" y="1033463"/>
                <a:ext cx="1536700" cy="1377950"/>
              </p14:xfrm>
            </p:contentPart>
          </mc:Choice>
          <mc:Fallback xmlns="">
            <p:pic>
              <p:nvPicPr>
                <p:cNvPr id="55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00595" y="1017265"/>
                  <a:ext cx="1562258" cy="14175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Rounded Rectangle 44"/>
          <p:cNvSpPr>
            <a:spLocks noChangeAspect="1"/>
          </p:cNvSpPr>
          <p:nvPr/>
        </p:nvSpPr>
        <p:spPr>
          <a:xfrm rot="10800000">
            <a:off x="1770734" y="726050"/>
            <a:ext cx="896266" cy="2340000"/>
          </a:xfrm>
          <a:prstGeom prst="roundRect">
            <a:avLst>
              <a:gd name="adj" fmla="val 33671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7" name="Round Same Side Corner Rectangle 45"/>
          <p:cNvSpPr/>
          <p:nvPr/>
        </p:nvSpPr>
        <p:spPr>
          <a:xfrm rot="10800000">
            <a:off x="1770615" y="2634002"/>
            <a:ext cx="896366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46"/>
              <p14:cNvContentPartPr/>
              <p14:nvPr/>
            </p14:nvContentPartPr>
            <p14:xfrm>
              <a:off x="1850520" y="951480"/>
              <a:ext cx="724680" cy="1499760"/>
            </p14:xfrm>
          </p:contentPart>
        </mc:Choice>
        <mc:Fallback xmlns="">
          <p:pic>
            <p:nvPicPr>
              <p:cNvPr id="18" name="Ink 4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31800" y="930600"/>
                <a:ext cx="763560" cy="1544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47"/>
          <p:cNvSpPr txBox="1"/>
          <p:nvPr/>
        </p:nvSpPr>
        <p:spPr>
          <a:xfrm>
            <a:off x="1842872" y="2655683"/>
            <a:ext cx="82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PROSE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72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38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601" y="1527048"/>
            <a:ext cx="685799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defRPr/>
            </a:pPr>
            <a:endParaRPr lang="en-SG" sz="5400" dirty="0">
              <a:solidFill>
                <a:srgbClr val="FFFF00"/>
              </a:solidFill>
              <a:latin typeface="Calibri"/>
            </a:endParaRPr>
          </a:p>
          <a:p>
            <a:pPr>
              <a:spcBef>
                <a:spcPts val="1200"/>
              </a:spcBef>
              <a:defRPr/>
            </a:pPr>
            <a:r>
              <a:rPr lang="en-US" sz="4400" dirty="0">
                <a:noFill/>
                <a:latin typeface="Calibri"/>
              </a:rPr>
              <a:t>Figuring out the</a:t>
            </a:r>
            <a:br>
              <a:rPr lang="en-US" sz="4400" dirty="0">
                <a:noFill/>
                <a:latin typeface="Calibri"/>
              </a:rPr>
            </a:br>
            <a:r>
              <a:rPr lang="en-US" sz="4400" dirty="0">
                <a:noFill/>
                <a:latin typeface="Calibri"/>
              </a:rPr>
              <a:t>correct </a:t>
            </a:r>
            <a:r>
              <a:rPr lang="en-US" sz="4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>
                <a:solidFill>
                  <a:srgbClr val="FFFF00"/>
                </a:solidFill>
                <a:latin typeface="Calibri"/>
              </a:rPr>
              <a:t>requirements</a:t>
            </a:r>
          </a:p>
          <a:p>
            <a:pPr>
              <a:spcBef>
                <a:spcPts val="1200"/>
              </a:spcBef>
              <a:defRPr/>
            </a:pPr>
            <a:r>
              <a:rPr lang="en-US" sz="4400" dirty="0">
                <a:noFill/>
                <a:latin typeface="Calibri"/>
              </a:rPr>
              <a:t>is hard!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43399" y="3021422"/>
            <a:ext cx="3747504" cy="2318170"/>
            <a:chOff x="3110496" y="4511675"/>
            <a:chExt cx="2795005" cy="16926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110496" y="5489575"/>
                <a:ext cx="776010" cy="714795"/>
              </p14:xfrm>
            </p:contentPart>
          </mc:Choice>
          <mc:Fallback xmlns="">
            <p:pic>
              <p:nvPicPr>
                <p:cNvPr id="860170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93939" y="5473019"/>
                  <a:ext cx="808044" cy="74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97451" y="5481638"/>
                <a:ext cx="664913" cy="642155"/>
              </p14:xfrm>
            </p:contentPart>
          </mc:Choice>
          <mc:Fallback xmlns="">
            <p:pic>
              <p:nvPicPr>
                <p:cNvPr id="860171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80531" y="5464720"/>
                  <a:ext cx="700913" cy="678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184526" y="4511675"/>
                <a:ext cx="2720975" cy="1011238"/>
              </p14:xfrm>
            </p:contentPart>
          </mc:Choice>
          <mc:Fallback xmlns="">
            <p:pic>
              <p:nvPicPr>
                <p:cNvPr id="86017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67245" y="4493675"/>
                  <a:ext cx="2759856" cy="104759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2514600" y="1527048"/>
            <a:ext cx="685799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defRPr/>
            </a:pPr>
            <a:endParaRPr lang="en-SG" sz="5400" dirty="0">
              <a:solidFill>
                <a:srgbClr val="FFFF00"/>
              </a:solidFill>
              <a:latin typeface="Calibri"/>
            </a:endParaRPr>
          </a:p>
          <a:p>
            <a:pPr>
              <a:spcBef>
                <a:spcPts val="1200"/>
              </a:spcBef>
              <a:defRPr/>
            </a:pPr>
            <a:r>
              <a:rPr lang="en-US" sz="4400" dirty="0">
                <a:solidFill>
                  <a:prstClr val="white"/>
                </a:solidFill>
                <a:latin typeface="Calibri"/>
              </a:rPr>
              <a:t>Figuring out the</a:t>
            </a:r>
            <a:br>
              <a:rPr lang="en-US" sz="4400" dirty="0">
                <a:solidFill>
                  <a:prstClr val="white"/>
                </a:solidFill>
                <a:latin typeface="Calibri"/>
              </a:rPr>
            </a:br>
            <a:r>
              <a:rPr lang="en-US" sz="4400" dirty="0">
                <a:solidFill>
                  <a:prstClr val="white"/>
                </a:solidFill>
                <a:latin typeface="Calibri"/>
              </a:rPr>
              <a:t>correct  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requirements</a:t>
            </a:r>
          </a:p>
          <a:p>
            <a:pPr>
              <a:spcBef>
                <a:spcPts val="1200"/>
              </a:spcBef>
              <a:defRPr/>
            </a:pPr>
            <a:r>
              <a:rPr lang="en-US" sz="4400" dirty="0">
                <a:solidFill>
                  <a:srgbClr val="FFFF00"/>
                </a:solidFill>
                <a:latin typeface="Calibri"/>
              </a:rPr>
              <a:t>is hard!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80289" y="490194"/>
            <a:ext cx="538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Needs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to be fulfilled by the product</a:t>
            </a:r>
            <a:endParaRPr lang="en-SG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732754" y="60960"/>
            <a:ext cx="3848986" cy="717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prstClr val="white">
                    <a:lumMod val="75000"/>
                  </a:prstClr>
                </a:solidFill>
                <a:latin typeface="Calibri"/>
              </a:rPr>
              <a:t>SPECIFYING requirements </a:t>
            </a:r>
            <a:endParaRPr lang="en-SG" sz="24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sp>
        <p:nvSpPr>
          <p:cNvPr id="20" name="Rounded Rectangle 19"/>
          <p:cNvSpPr>
            <a:spLocks noChangeAspect="1"/>
          </p:cNvSpPr>
          <p:nvPr/>
        </p:nvSpPr>
        <p:spPr>
          <a:xfrm>
            <a:off x="2831685" y="704530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1" name="Round Same Side Corner Rectangle 20"/>
          <p:cNvSpPr/>
          <p:nvPr/>
        </p:nvSpPr>
        <p:spPr>
          <a:xfrm rot="10800000">
            <a:off x="283168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03693" y="261248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FEATURE LIST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5030495" y="704530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" name="Round Same Side Corner Rectangle 23"/>
          <p:cNvSpPr/>
          <p:nvPr/>
        </p:nvSpPr>
        <p:spPr>
          <a:xfrm rot="10800000">
            <a:off x="503049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2503" y="261248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USER STORIES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"/>
          <p:cNvGrpSpPr>
            <a:grpSpLocks/>
          </p:cNvGrpSpPr>
          <p:nvPr/>
        </p:nvGrpSpPr>
        <p:grpSpPr bwMode="auto">
          <a:xfrm>
            <a:off x="3024188" y="971551"/>
            <a:ext cx="1408112" cy="1427163"/>
            <a:chOff x="945" y="612"/>
            <a:chExt cx="887" cy="8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7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8" y="612"/>
                <a:ext cx="854" cy="899"/>
              </p14:xfrm>
            </p:contentPart>
          </mc:Choice>
          <mc:Fallback xmlns="">
            <p:pic>
              <p:nvPicPr>
                <p:cNvPr id="1029123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8" y="602"/>
                  <a:ext cx="877" cy="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45" y="1135"/>
                <a:ext cx="761" cy="209"/>
              </p14:xfrm>
            </p:contentPart>
          </mc:Choice>
          <mc:Fallback xmlns="">
            <p:pic>
              <p:nvPicPr>
                <p:cNvPr id="1029124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7" y="1126"/>
                  <a:ext cx="784" cy="22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5113" y="1033463"/>
              <a:ext cx="1536700" cy="1377950"/>
            </p14:xfrm>
          </p:contentPart>
        </mc:Choice>
        <mc:Fallback xmlns="">
          <p:pic>
            <p:nvPicPr>
              <p:cNvPr id="2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4590" y="1017265"/>
                <a:ext cx="1562264" cy="1417546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ounded Rectangle 29"/>
          <p:cNvSpPr>
            <a:spLocks noChangeAspect="1"/>
          </p:cNvSpPr>
          <p:nvPr/>
        </p:nvSpPr>
        <p:spPr>
          <a:xfrm rot="10800000">
            <a:off x="1770734" y="726050"/>
            <a:ext cx="896266" cy="2340000"/>
          </a:xfrm>
          <a:prstGeom prst="roundRect">
            <a:avLst>
              <a:gd name="adj" fmla="val 33671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31" name="Round Same Side Corner Rectangle 30"/>
          <p:cNvSpPr/>
          <p:nvPr/>
        </p:nvSpPr>
        <p:spPr>
          <a:xfrm rot="10800000">
            <a:off x="1770615" y="2634002"/>
            <a:ext cx="896366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/>
              <p14:cNvContentPartPr/>
              <p14:nvPr/>
            </p14:nvContentPartPr>
            <p14:xfrm>
              <a:off x="1850520" y="951480"/>
              <a:ext cx="724680" cy="14997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31800" y="930600"/>
                <a:ext cx="763560" cy="15447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/>
          <p:cNvSpPr txBox="1"/>
          <p:nvPr/>
        </p:nvSpPr>
        <p:spPr>
          <a:xfrm>
            <a:off x="1842872" y="2655683"/>
            <a:ext cx="85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PROSE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33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82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419600" y="2639465"/>
            <a:ext cx="413004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prstClr val="white"/>
                </a:solidFill>
                <a:latin typeface="Calibri"/>
              </a:rPr>
              <a:t>Prototypes</a:t>
            </a:r>
            <a:endParaRPr lang="en-SG" sz="4000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77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196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19600" y="2639465"/>
            <a:ext cx="413004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prstClr val="white"/>
                </a:solidFill>
                <a:latin typeface="Calibri"/>
              </a:rPr>
              <a:t>Prototypes</a:t>
            </a:r>
            <a:endParaRPr lang="en-SG" sz="4000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2042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066" name="Picture 2"/>
          <p:cNvPicPr>
            <a:picLocks noChangeAspect="1" noChangeArrowheads="1"/>
          </p:cNvPicPr>
          <p:nvPr/>
        </p:nvPicPr>
        <p:blipFill>
          <a:blip r:embed="rId2" cstate="print"/>
          <a:srcRect l="16800"/>
          <a:stretch>
            <a:fillRect/>
          </a:stretch>
        </p:blipFill>
        <p:spPr bwMode="auto">
          <a:xfrm>
            <a:off x="1554480" y="0"/>
            <a:ext cx="90569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19600" y="2639465"/>
            <a:ext cx="413004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prstClr val="white"/>
                </a:solidFill>
                <a:latin typeface="Calibri"/>
              </a:rPr>
              <a:t>Prototypes</a:t>
            </a:r>
            <a:endParaRPr lang="en-SG" sz="4000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00941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1732754" y="60960"/>
            <a:ext cx="3848986" cy="7176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SPECIFYING requirements </a:t>
            </a:r>
            <a:endParaRPr lang="en-SG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2831685" y="704530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 rot="10800000">
            <a:off x="283168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03693" y="261248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FEATURE LIST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5030495" y="704530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 rot="10800000">
            <a:off x="503049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2503" y="261248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USER STORIES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029122" name="Group 5"/>
          <p:cNvGrpSpPr>
            <a:grpSpLocks/>
          </p:cNvGrpSpPr>
          <p:nvPr/>
        </p:nvGrpSpPr>
        <p:grpSpPr bwMode="auto">
          <a:xfrm>
            <a:off x="3024188" y="971551"/>
            <a:ext cx="1408112" cy="1427163"/>
            <a:chOff x="945" y="612"/>
            <a:chExt cx="887" cy="8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29123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8" y="612"/>
                <a:ext cx="854" cy="899"/>
              </p14:xfrm>
            </p:contentPart>
          </mc:Choice>
          <mc:Fallback xmlns="">
            <p:pic>
              <p:nvPicPr>
                <p:cNvPr id="1029123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8" y="602"/>
                  <a:ext cx="877" cy="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29124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45" y="1135"/>
                <a:ext cx="761" cy="209"/>
              </p14:xfrm>
            </p:contentPart>
          </mc:Choice>
          <mc:Fallback xmlns="">
            <p:pic>
              <p:nvPicPr>
                <p:cNvPr id="1029124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" y="1126"/>
                  <a:ext cx="784" cy="22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2912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5113" y="1033463"/>
              <a:ext cx="1536700" cy="1377950"/>
            </p14:xfrm>
          </p:contentPart>
        </mc:Choice>
        <mc:Fallback xmlns="">
          <p:pic>
            <p:nvPicPr>
              <p:cNvPr id="102912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4590" y="1017265"/>
                <a:ext cx="1562264" cy="1417546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ounded Rectangle 40"/>
          <p:cNvSpPr>
            <a:spLocks noChangeAspect="1"/>
          </p:cNvSpPr>
          <p:nvPr/>
        </p:nvSpPr>
        <p:spPr>
          <a:xfrm rot="10800000">
            <a:off x="1770734" y="726050"/>
            <a:ext cx="896266" cy="2340000"/>
          </a:xfrm>
          <a:prstGeom prst="roundRect">
            <a:avLst>
              <a:gd name="adj" fmla="val 33671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 rot="10800000">
            <a:off x="1770615" y="2634002"/>
            <a:ext cx="896366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/>
              <p14:cNvContentPartPr/>
              <p14:nvPr/>
            </p14:nvContentPartPr>
            <p14:xfrm>
              <a:off x="1850520" y="951480"/>
              <a:ext cx="724680" cy="14997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1800" y="930600"/>
                <a:ext cx="763560" cy="154476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/>
          <p:cNvSpPr txBox="1"/>
          <p:nvPr/>
        </p:nvSpPr>
        <p:spPr>
          <a:xfrm>
            <a:off x="1842872" y="2655683"/>
            <a:ext cx="85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PROSE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063332" y="797708"/>
            <a:ext cx="2164491" cy="2340000"/>
            <a:chOff x="8091612" y="3464541"/>
            <a:chExt cx="2164491" cy="2340000"/>
          </a:xfrm>
        </p:grpSpPr>
        <p:grpSp>
          <p:nvGrpSpPr>
            <p:cNvPr id="56" name="Group 2"/>
            <p:cNvGrpSpPr/>
            <p:nvPr/>
          </p:nvGrpSpPr>
          <p:grpSpPr>
            <a:xfrm>
              <a:off x="8093736" y="3464541"/>
              <a:ext cx="2160240" cy="2340000"/>
              <a:chOff x="6569736" y="3464541"/>
              <a:chExt cx="2160240" cy="2340000"/>
            </a:xfrm>
          </p:grpSpPr>
          <p:sp>
            <p:nvSpPr>
              <p:cNvPr id="57" name="Folded Corner 31"/>
              <p:cNvSpPr>
                <a:spLocks noChangeAspect="1"/>
              </p:cNvSpPr>
              <p:nvPr/>
            </p:nvSpPr>
            <p:spPr>
              <a:xfrm>
                <a:off x="6569736" y="3464541"/>
                <a:ext cx="2160000" cy="2340000"/>
              </a:xfrm>
              <a:prstGeom prst="foldedCorner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SG">
                  <a:solidFill>
                    <a:srgbClr val="C00000"/>
                  </a:solidFill>
                  <a:latin typeface="Calibri"/>
                </a:endParaRPr>
              </a:p>
            </p:txBody>
          </p:sp>
          <p:sp>
            <p:nvSpPr>
              <p:cNvPr id="58" name="Rectangle 32"/>
              <p:cNvSpPr/>
              <p:nvPr/>
            </p:nvSpPr>
            <p:spPr>
              <a:xfrm rot="10800000">
                <a:off x="6569736" y="3482732"/>
                <a:ext cx="2160240" cy="43204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SG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8091612" y="3464541"/>
              <a:ext cx="2164491" cy="2340000"/>
              <a:chOff x="6557019" y="822941"/>
              <a:chExt cx="2164491" cy="2340000"/>
            </a:xfrm>
          </p:grpSpPr>
          <p:sp>
            <p:nvSpPr>
              <p:cNvPr id="49" name="Rounded Rectangle 19"/>
              <p:cNvSpPr>
                <a:spLocks noChangeAspect="1"/>
              </p:cNvSpPr>
              <p:nvPr/>
            </p:nvSpPr>
            <p:spPr>
              <a:xfrm>
                <a:off x="6557019" y="822941"/>
                <a:ext cx="2160000" cy="2340000"/>
              </a:xfrm>
              <a:prstGeom prst="foldedCorner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SG">
                  <a:solidFill>
                    <a:srgbClr val="C00000"/>
                  </a:solidFill>
                  <a:latin typeface="Calibri"/>
                </a:endParaRPr>
              </a:p>
            </p:txBody>
          </p:sp>
          <p:sp>
            <p:nvSpPr>
              <p:cNvPr id="50" name="Rectangle 22"/>
              <p:cNvSpPr/>
              <p:nvPr/>
            </p:nvSpPr>
            <p:spPr>
              <a:xfrm rot="10800000">
                <a:off x="6561270" y="841132"/>
                <a:ext cx="2160240" cy="43204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SG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1" name="TextBox 23"/>
              <p:cNvSpPr txBox="1"/>
              <p:nvPr/>
            </p:nvSpPr>
            <p:spPr>
              <a:xfrm>
                <a:off x="6572318" y="841132"/>
                <a:ext cx="2016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solidFill>
                      <a:prstClr val="white"/>
                    </a:solidFill>
                    <a:latin typeface="Calibri"/>
                  </a:rPr>
                  <a:t>PROTOTYPES</a:t>
                </a:r>
                <a:endParaRPr lang="en-SG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53" name="Group 16"/>
              <p:cNvGrpSpPr>
                <a:grpSpLocks/>
              </p:cNvGrpSpPr>
              <p:nvPr/>
            </p:nvGrpSpPr>
            <p:grpSpPr bwMode="auto">
              <a:xfrm>
                <a:off x="7140575" y="1408113"/>
                <a:ext cx="1020763" cy="1522412"/>
                <a:chOff x="4498" y="887"/>
                <a:chExt cx="643" cy="95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54" name="Ink 4"/>
                    <p14:cNvContentPartPr>
                      <a14:cpLocks xmlns:a14="http://schemas.microsoft.com/office/drawing/2010/main" noRot="1" noChangeAspect="1" noEditPoints="1" noChangeArrowheads="1" noChangeShapeType="1"/>
                    </p14:cNvContentPartPr>
                    <p14:nvPr/>
                  </p14:nvContentPartPr>
                  <p14:xfrm>
                    <a:off x="4498" y="887"/>
                    <a:ext cx="643" cy="928"/>
                  </p14:xfrm>
                </p:contentPart>
              </mc:Choice>
              <mc:Fallback xmlns="">
                <p:pic>
                  <p:nvPicPr>
                    <p:cNvPr id="978951" name="Ink 4"/>
                    <p:cNvPicPr>
                      <a:picLocks noRot="1" noChangeAspect="1" noEditPoints="1" noChangeArrowheads="1" noChangeShapeType="1"/>
                    </p:cNvPicPr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490" y="883"/>
                      <a:ext cx="661" cy="9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55" name="Ink 6"/>
                    <p14:cNvContentPartPr>
                      <a14:cpLocks xmlns:a14="http://schemas.microsoft.com/office/drawing/2010/main" noRot="1" noChangeAspect="1" noEditPoints="1" noChangeArrowheads="1" noChangeShapeType="1"/>
                    </p14:cNvContentPartPr>
                    <p14:nvPr/>
                  </p14:nvContentPartPr>
                  <p14:xfrm>
                    <a:off x="4518" y="1374"/>
                    <a:ext cx="616" cy="472"/>
                  </p14:xfrm>
                </p:contentPart>
              </mc:Choice>
              <mc:Fallback xmlns="">
                <p:pic>
                  <p:nvPicPr>
                    <p:cNvPr id="978952" name="Ink 6"/>
                    <p:cNvPicPr>
                      <a:picLocks noRot="1" noChangeAspect="1" noEditPoints="1" noChangeArrowheads="1" noChangeShapeType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4514" y="1364"/>
                      <a:ext cx="629" cy="49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01935004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145" name="Picture 1"/>
          <p:cNvPicPr>
            <a:picLocks noChangeAspect="1" noChangeArrowheads="1"/>
          </p:cNvPicPr>
          <p:nvPr/>
        </p:nvPicPr>
        <p:blipFill>
          <a:blip r:embed="rId2" cstate="print"/>
          <a:srcRect b="15323"/>
          <a:stretch>
            <a:fillRect/>
          </a:stretch>
        </p:blipFill>
        <p:spPr bwMode="auto">
          <a:xfrm>
            <a:off x="152400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41320" y="1760220"/>
            <a:ext cx="5608320" cy="4709160"/>
          </a:xfrm>
          <a:prstGeom prst="roundRect">
            <a:avLst>
              <a:gd name="adj" fmla="val 1132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prstClr val="white"/>
                </a:solidFill>
                <a:latin typeface="Calibri"/>
              </a:rPr>
              <a:t>Supplementary requirements</a:t>
            </a:r>
          </a:p>
          <a:p>
            <a:pPr algn="ctr">
              <a:spcBef>
                <a:spcPct val="0"/>
              </a:spcBef>
              <a:defRPr/>
            </a:pPr>
            <a:endParaRPr lang="en-US" sz="4000" b="1" dirty="0">
              <a:solidFill>
                <a:prstClr val="white"/>
              </a:solidFill>
              <a:latin typeface="Calibri"/>
            </a:endParaRPr>
          </a:p>
          <a:p>
            <a:pPr algn="ctr">
              <a:spcBef>
                <a:spcPct val="0"/>
              </a:spcBef>
              <a:defRPr/>
            </a:pPr>
            <a:endParaRPr lang="en-SG" sz="4000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90900" y="3302405"/>
            <a:ext cx="4762500" cy="2801215"/>
            <a:chOff x="1866900" y="3302404"/>
            <a:chExt cx="4762500" cy="2801215"/>
          </a:xfrm>
        </p:grpSpPr>
        <p:sp>
          <p:nvSpPr>
            <p:cNvPr id="3" name="Title 1"/>
            <p:cNvSpPr txBox="1">
              <a:spLocks/>
            </p:cNvSpPr>
            <p:nvPr/>
          </p:nvSpPr>
          <p:spPr>
            <a:xfrm>
              <a:off x="1866900" y="3302404"/>
              <a:ext cx="4762500" cy="280121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sz="4000" b="1" dirty="0">
                <a:solidFill>
                  <a:prstClr val="white"/>
                </a:solidFill>
                <a:latin typeface="Calibri"/>
              </a:endParaRPr>
            </a:p>
            <a:p>
              <a:pPr algn="ctr">
                <a:spcBef>
                  <a:spcPct val="0"/>
                </a:spcBef>
                <a:defRPr/>
              </a:pPr>
              <a:r>
                <a:rPr lang="en-US" sz="4000" b="1" dirty="0">
                  <a:solidFill>
                    <a:prstClr val="white"/>
                  </a:solidFill>
                  <a:latin typeface="Calibri"/>
                </a:rPr>
                <a:t>Non-functional requirements</a:t>
              </a:r>
              <a:endParaRPr lang="en-SG" sz="4000" b="1" dirty="0">
                <a:solidFill>
                  <a:prstClr val="white"/>
                </a:solidFill>
                <a:latin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30146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41550" y="3805238"/>
                <a:ext cx="1439863" cy="484187"/>
              </p14:xfrm>
            </p:contentPart>
          </mc:Choice>
          <mc:Fallback xmlns="">
            <p:pic>
              <p:nvPicPr>
                <p:cNvPr id="1030146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1828" y="3792638"/>
                  <a:ext cx="1463267" cy="50974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133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1732754" y="60960"/>
            <a:ext cx="3848986" cy="7176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SPECIFYING requirements </a:t>
            </a:r>
            <a:endParaRPr lang="en-SG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2831685" y="704530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 rot="10800000">
            <a:off x="283168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03693" y="261248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FEATURE LIST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 Same Side Corner Rectangle 9"/>
          <p:cNvSpPr>
            <a:spLocks noChangeAspect="1"/>
          </p:cNvSpPr>
          <p:nvPr/>
        </p:nvSpPr>
        <p:spPr>
          <a:xfrm rot="10800000">
            <a:off x="4779052" y="3857517"/>
            <a:ext cx="2160000" cy="2340000"/>
          </a:xfrm>
          <a:prstGeom prst="round2Same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rot="10800000">
            <a:off x="4779052" y="5765469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51060" y="57654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SUPPLEMENTARY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5030495" y="704530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 rot="10800000">
            <a:off x="503049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2503" y="261248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USER STORIES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ounded Rectangle 19"/>
          <p:cNvSpPr>
            <a:spLocks noChangeAspect="1"/>
          </p:cNvSpPr>
          <p:nvPr/>
        </p:nvSpPr>
        <p:spPr>
          <a:xfrm>
            <a:off x="8081019" y="822941"/>
            <a:ext cx="2160000" cy="2340000"/>
          </a:xfrm>
          <a:prstGeom prst="foldedCorner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 rot="10800000">
            <a:off x="8085270" y="841133"/>
            <a:ext cx="2160240" cy="43204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96318" y="84113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PROTOTYPES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029122" name="Group 5"/>
          <p:cNvGrpSpPr>
            <a:grpSpLocks/>
          </p:cNvGrpSpPr>
          <p:nvPr/>
        </p:nvGrpSpPr>
        <p:grpSpPr bwMode="auto">
          <a:xfrm>
            <a:off x="3024188" y="971551"/>
            <a:ext cx="1408112" cy="1427163"/>
            <a:chOff x="945" y="612"/>
            <a:chExt cx="887" cy="8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29123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8" y="612"/>
                <a:ext cx="854" cy="899"/>
              </p14:xfrm>
            </p:contentPart>
          </mc:Choice>
          <mc:Fallback xmlns="">
            <p:pic>
              <p:nvPicPr>
                <p:cNvPr id="1029123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8" y="602"/>
                  <a:ext cx="877" cy="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29124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45" y="1135"/>
                <a:ext cx="761" cy="209"/>
              </p14:xfrm>
            </p:contentPart>
          </mc:Choice>
          <mc:Fallback xmlns="">
            <p:pic>
              <p:nvPicPr>
                <p:cNvPr id="1029124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" y="1126"/>
                  <a:ext cx="784" cy="22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2912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5113" y="1033463"/>
              <a:ext cx="1536700" cy="1377950"/>
            </p14:xfrm>
          </p:contentPart>
        </mc:Choice>
        <mc:Fallback xmlns="">
          <p:pic>
            <p:nvPicPr>
              <p:cNvPr id="102912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4590" y="1017265"/>
                <a:ext cx="1562264" cy="1417546"/>
              </a:xfrm>
              <a:prstGeom prst="rect">
                <a:avLst/>
              </a:prstGeom>
            </p:spPr>
          </p:pic>
        </mc:Fallback>
      </mc:AlternateContent>
      <p:grpSp>
        <p:nvGrpSpPr>
          <p:cNvPr id="1029127" name="Group 12"/>
          <p:cNvGrpSpPr>
            <a:grpSpLocks/>
          </p:cNvGrpSpPr>
          <p:nvPr/>
        </p:nvGrpSpPr>
        <p:grpSpPr bwMode="auto">
          <a:xfrm>
            <a:off x="8664576" y="1408113"/>
            <a:ext cx="1020763" cy="1522412"/>
            <a:chOff x="4498" y="887"/>
            <a:chExt cx="643" cy="9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29128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98" y="887"/>
                <a:ext cx="643" cy="928"/>
              </p14:xfrm>
            </p:contentPart>
          </mc:Choice>
          <mc:Fallback xmlns="">
            <p:pic>
              <p:nvPicPr>
                <p:cNvPr id="1029128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90" y="883"/>
                  <a:ext cx="661" cy="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29129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518" y="1374"/>
                <a:ext cx="616" cy="472"/>
              </p14:xfrm>
            </p:contentPart>
          </mc:Choice>
          <mc:Fallback xmlns="">
            <p:pic>
              <p:nvPicPr>
                <p:cNvPr id="1029129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14" y="1364"/>
                  <a:ext cx="629" cy="4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133" name="Group 15"/>
          <p:cNvGrpSpPr>
            <a:grpSpLocks/>
          </p:cNvGrpSpPr>
          <p:nvPr/>
        </p:nvGrpSpPr>
        <p:grpSpPr bwMode="auto">
          <a:xfrm>
            <a:off x="5135564" y="4152901"/>
            <a:ext cx="1449387" cy="1489075"/>
            <a:chOff x="595" y="2530"/>
            <a:chExt cx="913" cy="93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29134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95" y="2530"/>
                <a:ext cx="913" cy="938"/>
              </p14:xfrm>
            </p:contentPart>
          </mc:Choice>
          <mc:Fallback xmlns="">
            <p:pic>
              <p:nvPicPr>
                <p:cNvPr id="1029134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2" y="2519"/>
                  <a:ext cx="927" cy="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29135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35" y="3040"/>
                <a:ext cx="509" cy="403"/>
              </p14:xfrm>
            </p:contentPart>
          </mc:Choice>
          <mc:Fallback xmlns="">
            <p:pic>
              <p:nvPicPr>
                <p:cNvPr id="1029135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8" y="3035"/>
                  <a:ext cx="526" cy="4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Rounded Rectangle 40"/>
          <p:cNvSpPr>
            <a:spLocks noChangeAspect="1"/>
          </p:cNvSpPr>
          <p:nvPr/>
        </p:nvSpPr>
        <p:spPr>
          <a:xfrm rot="10800000">
            <a:off x="1770734" y="726050"/>
            <a:ext cx="896266" cy="2340000"/>
          </a:xfrm>
          <a:prstGeom prst="roundRect">
            <a:avLst>
              <a:gd name="adj" fmla="val 33671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 rot="10800000">
            <a:off x="1770615" y="2634002"/>
            <a:ext cx="896366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/>
              <p14:cNvContentPartPr/>
              <p14:nvPr/>
            </p14:nvContentPartPr>
            <p14:xfrm>
              <a:off x="1850520" y="951480"/>
              <a:ext cx="724680" cy="14997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31800" y="930600"/>
                <a:ext cx="763560" cy="154476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/>
          <p:cNvSpPr txBox="1"/>
          <p:nvPr/>
        </p:nvSpPr>
        <p:spPr>
          <a:xfrm>
            <a:off x="1842872" y="2655683"/>
            <a:ext cx="82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PROSE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59024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96354" name="Picture 2" descr="D:\myMisc\Funny\computer-comic-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1838" y="867196"/>
            <a:ext cx="5567362" cy="5205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7435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-2476500"/>
            <a:ext cx="9144000" cy="933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419600" y="2639465"/>
            <a:ext cx="413004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>
                <a:solidFill>
                  <a:prstClr val="white"/>
                </a:solidFill>
                <a:latin typeface="Calibri"/>
              </a:rPr>
              <a:t>Glossary</a:t>
            </a:r>
            <a:endParaRPr lang="en-SG" sz="4000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453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1732754" y="60960"/>
            <a:ext cx="3848986" cy="7176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SPECIFYING requirements </a:t>
            </a:r>
            <a:endParaRPr lang="en-SG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2831685" y="704530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 rot="10800000">
            <a:off x="283168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03693" y="261248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FEATURE LIST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 Same Side Corner Rectangle 9"/>
          <p:cNvSpPr>
            <a:spLocks noChangeAspect="1"/>
          </p:cNvSpPr>
          <p:nvPr/>
        </p:nvSpPr>
        <p:spPr>
          <a:xfrm rot="10800000">
            <a:off x="4779052" y="3857517"/>
            <a:ext cx="2160000" cy="2340000"/>
          </a:xfrm>
          <a:prstGeom prst="round2Same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rot="10800000">
            <a:off x="4779052" y="5765469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51060" y="57654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SUPPLEMENTARY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5030495" y="704530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 rot="10800000">
            <a:off x="503049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2503" y="261248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USER STORIES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ounded Rectangle 19"/>
          <p:cNvSpPr>
            <a:spLocks noChangeAspect="1"/>
          </p:cNvSpPr>
          <p:nvPr/>
        </p:nvSpPr>
        <p:spPr>
          <a:xfrm>
            <a:off x="8081019" y="822941"/>
            <a:ext cx="2160000" cy="2340000"/>
          </a:xfrm>
          <a:prstGeom prst="foldedCorner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 rot="10800000">
            <a:off x="8085270" y="841133"/>
            <a:ext cx="2160240" cy="43204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96318" y="84113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PROTOTYPES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ound Same Side Corner Rectangle 26"/>
          <p:cNvSpPr>
            <a:spLocks noChangeAspect="1"/>
          </p:cNvSpPr>
          <p:nvPr/>
        </p:nvSpPr>
        <p:spPr>
          <a:xfrm rot="10800000">
            <a:off x="2171439" y="3850622"/>
            <a:ext cx="2160000" cy="2340000"/>
          </a:xfrm>
          <a:prstGeom prst="round2Same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2171320" y="5758575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43327" y="576033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SUPPLEMENTARY</a:t>
            </a:r>
            <a:endParaRPr lang="en-SG" b="1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grpSp>
        <p:nvGrpSpPr>
          <p:cNvPr id="1029122" name="Group 5"/>
          <p:cNvGrpSpPr>
            <a:grpSpLocks/>
          </p:cNvGrpSpPr>
          <p:nvPr/>
        </p:nvGrpSpPr>
        <p:grpSpPr bwMode="auto">
          <a:xfrm>
            <a:off x="3024188" y="971551"/>
            <a:ext cx="1408112" cy="1427163"/>
            <a:chOff x="945" y="612"/>
            <a:chExt cx="887" cy="8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29123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8" y="612"/>
                <a:ext cx="854" cy="899"/>
              </p14:xfrm>
            </p:contentPart>
          </mc:Choice>
          <mc:Fallback xmlns="">
            <p:pic>
              <p:nvPicPr>
                <p:cNvPr id="1029123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8" y="602"/>
                  <a:ext cx="877" cy="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29124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45" y="1135"/>
                <a:ext cx="761" cy="209"/>
              </p14:xfrm>
            </p:contentPart>
          </mc:Choice>
          <mc:Fallback xmlns="">
            <p:pic>
              <p:nvPicPr>
                <p:cNvPr id="1029124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" y="1126"/>
                  <a:ext cx="784" cy="22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2912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5113" y="1033463"/>
              <a:ext cx="1536700" cy="1377950"/>
            </p14:xfrm>
          </p:contentPart>
        </mc:Choice>
        <mc:Fallback xmlns="">
          <p:pic>
            <p:nvPicPr>
              <p:cNvPr id="102912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4590" y="1017265"/>
                <a:ext cx="1562264" cy="1417546"/>
              </a:xfrm>
              <a:prstGeom prst="rect">
                <a:avLst/>
              </a:prstGeom>
            </p:spPr>
          </p:pic>
        </mc:Fallback>
      </mc:AlternateContent>
      <p:grpSp>
        <p:nvGrpSpPr>
          <p:cNvPr id="1029127" name="Group 12"/>
          <p:cNvGrpSpPr>
            <a:grpSpLocks/>
          </p:cNvGrpSpPr>
          <p:nvPr/>
        </p:nvGrpSpPr>
        <p:grpSpPr bwMode="auto">
          <a:xfrm>
            <a:off x="8664576" y="1408113"/>
            <a:ext cx="1020763" cy="1522412"/>
            <a:chOff x="4498" y="887"/>
            <a:chExt cx="643" cy="9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29128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98" y="887"/>
                <a:ext cx="643" cy="928"/>
              </p14:xfrm>
            </p:contentPart>
          </mc:Choice>
          <mc:Fallback xmlns="">
            <p:pic>
              <p:nvPicPr>
                <p:cNvPr id="1029128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90" y="883"/>
                  <a:ext cx="661" cy="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29129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518" y="1374"/>
                <a:ext cx="616" cy="472"/>
              </p14:xfrm>
            </p:contentPart>
          </mc:Choice>
          <mc:Fallback xmlns="">
            <p:pic>
              <p:nvPicPr>
                <p:cNvPr id="1029129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14" y="1364"/>
                  <a:ext cx="629" cy="4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133" name="Group 15"/>
          <p:cNvGrpSpPr>
            <a:grpSpLocks/>
          </p:cNvGrpSpPr>
          <p:nvPr/>
        </p:nvGrpSpPr>
        <p:grpSpPr bwMode="auto">
          <a:xfrm>
            <a:off x="5135564" y="4152901"/>
            <a:ext cx="1449387" cy="1489075"/>
            <a:chOff x="595" y="2530"/>
            <a:chExt cx="913" cy="93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29134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95" y="2530"/>
                <a:ext cx="913" cy="938"/>
              </p14:xfrm>
            </p:contentPart>
          </mc:Choice>
          <mc:Fallback xmlns="">
            <p:pic>
              <p:nvPicPr>
                <p:cNvPr id="1029134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2" y="2519"/>
                  <a:ext cx="927" cy="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29135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35" y="3040"/>
                <a:ext cx="509" cy="403"/>
              </p14:xfrm>
            </p:contentPart>
          </mc:Choice>
          <mc:Fallback xmlns="">
            <p:pic>
              <p:nvPicPr>
                <p:cNvPr id="1029135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8" y="3035"/>
                  <a:ext cx="526" cy="4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Rounded Rectangle 40"/>
          <p:cNvSpPr>
            <a:spLocks noChangeAspect="1"/>
          </p:cNvSpPr>
          <p:nvPr/>
        </p:nvSpPr>
        <p:spPr>
          <a:xfrm rot="10800000">
            <a:off x="1770734" y="726050"/>
            <a:ext cx="896266" cy="2340000"/>
          </a:xfrm>
          <a:prstGeom prst="roundRect">
            <a:avLst>
              <a:gd name="adj" fmla="val 33671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 rot="10800000">
            <a:off x="1770615" y="2634002"/>
            <a:ext cx="896366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/>
              <p14:cNvContentPartPr/>
              <p14:nvPr/>
            </p14:nvContentPartPr>
            <p14:xfrm>
              <a:off x="1850520" y="951480"/>
              <a:ext cx="724680" cy="14997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31800" y="930600"/>
                <a:ext cx="763560" cy="154476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/>
          <p:cNvSpPr txBox="1"/>
          <p:nvPr/>
        </p:nvSpPr>
        <p:spPr>
          <a:xfrm>
            <a:off x="1842872" y="2655683"/>
            <a:ext cx="82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PROSE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171080" y="3857517"/>
            <a:ext cx="2160240" cy="2340000"/>
            <a:chOff x="2383306" y="3063305"/>
            <a:chExt cx="2160240" cy="2340000"/>
          </a:xfrm>
        </p:grpSpPr>
        <p:sp>
          <p:nvSpPr>
            <p:cNvPr id="46" name="Round Same Side Corner Rectangle 45"/>
            <p:cNvSpPr>
              <a:spLocks noChangeAspect="1"/>
            </p:cNvSpPr>
            <p:nvPr/>
          </p:nvSpPr>
          <p:spPr>
            <a:xfrm rot="10800000">
              <a:off x="2383425" y="3063305"/>
              <a:ext cx="2160000" cy="2340000"/>
            </a:xfrm>
            <a:prstGeom prst="round2Same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47" name="Round Same Side Corner Rectangle 46"/>
            <p:cNvSpPr/>
            <p:nvPr/>
          </p:nvSpPr>
          <p:spPr>
            <a:xfrm rot="10800000">
              <a:off x="2383306" y="4971258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55313" y="4973013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GLOSSARY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88487" y="3492583"/>
                <a:ext cx="1509713" cy="1219200"/>
              </p14:xfrm>
            </p:contentPart>
          </mc:Choice>
          <mc:Fallback xmlns="">
            <p:pic>
              <p:nvPicPr>
                <p:cNvPr id="49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72645" y="3468825"/>
                  <a:ext cx="1547159" cy="12497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770768" y="730826"/>
            <a:ext cx="896385" cy="2340000"/>
            <a:chOff x="1770615" y="588955"/>
            <a:chExt cx="896385" cy="2340000"/>
          </a:xfrm>
        </p:grpSpPr>
        <p:sp>
          <p:nvSpPr>
            <p:cNvPr id="51" name="Rounded Rectangle 50"/>
            <p:cNvSpPr>
              <a:spLocks noChangeAspect="1"/>
            </p:cNvSpPr>
            <p:nvPr/>
          </p:nvSpPr>
          <p:spPr>
            <a:xfrm rot="10800000">
              <a:off x="1770734" y="588955"/>
              <a:ext cx="896266" cy="2340000"/>
            </a:xfrm>
            <a:prstGeom prst="roundRect">
              <a:avLst>
                <a:gd name="adj" fmla="val 33671"/>
              </a:avLst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52" name="Round Same Side Corner Rectangle 51"/>
            <p:cNvSpPr/>
            <p:nvPr/>
          </p:nvSpPr>
          <p:spPr>
            <a:xfrm rot="10800000">
              <a:off x="1770615" y="2496907"/>
              <a:ext cx="896366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3" name="Ink 52"/>
                <p14:cNvContentPartPr/>
                <p14:nvPr/>
              </p14:nvContentPartPr>
              <p14:xfrm>
                <a:off x="1850520" y="814385"/>
                <a:ext cx="724680" cy="14997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1800" y="793505"/>
                  <a:ext cx="763560" cy="15447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1842872" y="2518588"/>
              <a:ext cx="824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PROSE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030375" y="704529"/>
            <a:ext cx="2160240" cy="2340000"/>
            <a:chOff x="5030495" y="567435"/>
            <a:chExt cx="2160240" cy="2340000"/>
          </a:xfrm>
        </p:grpSpPr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5030495" y="567435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64" name="Round Same Side Corner Rectangle 63"/>
            <p:cNvSpPr/>
            <p:nvPr/>
          </p:nvSpPr>
          <p:spPr>
            <a:xfrm rot="10800000">
              <a:off x="5030495" y="2475387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02503" y="247538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USER STORIES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6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345113" y="896368"/>
                <a:ext cx="1536700" cy="1377950"/>
              </p14:xfrm>
            </p:contentPart>
          </mc:Choice>
          <mc:Fallback xmlns="">
            <p:pic>
              <p:nvPicPr>
                <p:cNvPr id="66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24595" y="880165"/>
                  <a:ext cx="1562258" cy="14175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/>
          <p:cNvGrpSpPr/>
          <p:nvPr/>
        </p:nvGrpSpPr>
        <p:grpSpPr>
          <a:xfrm>
            <a:off x="8078773" y="822941"/>
            <a:ext cx="2164491" cy="2340000"/>
            <a:chOff x="6557019" y="822941"/>
            <a:chExt cx="2164491" cy="2340000"/>
          </a:xfrm>
        </p:grpSpPr>
        <p:sp>
          <p:nvSpPr>
            <p:cNvPr id="68" name="Rounded Rectangle 19"/>
            <p:cNvSpPr>
              <a:spLocks noChangeAspect="1"/>
            </p:cNvSpPr>
            <p:nvPr/>
          </p:nvSpPr>
          <p:spPr>
            <a:xfrm>
              <a:off x="6557019" y="822941"/>
              <a:ext cx="2160000" cy="2340000"/>
            </a:xfrm>
            <a:prstGeom prst="foldedCorner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rot="10800000">
              <a:off x="6561270" y="841132"/>
              <a:ext cx="2160240" cy="4320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572318" y="841132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PROTOTYPES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1" name="Group 16"/>
            <p:cNvGrpSpPr>
              <a:grpSpLocks/>
            </p:cNvGrpSpPr>
            <p:nvPr/>
          </p:nvGrpSpPr>
          <p:grpSpPr bwMode="auto">
            <a:xfrm>
              <a:off x="7140575" y="1408113"/>
              <a:ext cx="1020763" cy="1522412"/>
              <a:chOff x="4498" y="887"/>
              <a:chExt cx="643" cy="95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2" name="Ink 4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4498" y="887"/>
                  <a:ext cx="643" cy="928"/>
                </p14:xfrm>
              </p:contentPart>
            </mc:Choice>
            <mc:Fallback xmlns="">
              <p:pic>
                <p:nvPicPr>
                  <p:cNvPr id="978951" name="Ink 4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490" y="883"/>
                    <a:ext cx="661" cy="9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3" name="Ink 6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4518" y="1374"/>
                  <a:ext cx="616" cy="472"/>
                </p14:xfrm>
              </p:contentPart>
            </mc:Choice>
            <mc:Fallback xmlns="">
              <p:pic>
                <p:nvPicPr>
                  <p:cNvPr id="978952" name="Ink 6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514" y="1364"/>
                    <a:ext cx="629" cy="49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4" name="Group 73"/>
          <p:cNvGrpSpPr/>
          <p:nvPr/>
        </p:nvGrpSpPr>
        <p:grpSpPr>
          <a:xfrm>
            <a:off x="2831685" y="706435"/>
            <a:ext cx="2160240" cy="2340000"/>
            <a:chOff x="2831685" y="567435"/>
            <a:chExt cx="2160240" cy="2340000"/>
          </a:xfrm>
        </p:grpSpPr>
        <p:sp>
          <p:nvSpPr>
            <p:cNvPr id="75" name="Rounded Rectangle 74"/>
            <p:cNvSpPr>
              <a:spLocks noChangeAspect="1"/>
            </p:cNvSpPr>
            <p:nvPr/>
          </p:nvSpPr>
          <p:spPr>
            <a:xfrm>
              <a:off x="2831685" y="567435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0800000">
              <a:off x="2831685" y="2475387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903693" y="247538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FEATURE LIST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8" name="Group 17"/>
            <p:cNvGrpSpPr>
              <a:grpSpLocks/>
            </p:cNvGrpSpPr>
            <p:nvPr/>
          </p:nvGrpSpPr>
          <p:grpSpPr bwMode="auto">
            <a:xfrm>
              <a:off x="3024188" y="834456"/>
              <a:ext cx="1408112" cy="1427163"/>
              <a:chOff x="945" y="692"/>
              <a:chExt cx="887" cy="89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79" name="Ink 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978" y="692"/>
                  <a:ext cx="854" cy="899"/>
                </p14:xfrm>
              </p:contentPart>
            </mc:Choice>
            <mc:Fallback xmlns="">
              <p:pic>
                <p:nvPicPr>
                  <p:cNvPr id="978948" name="Ink 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68" y="682"/>
                    <a:ext cx="877" cy="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80" name="Ink 5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945" y="1215"/>
                  <a:ext cx="761" cy="209"/>
                </p14:xfrm>
              </p:contentPart>
            </mc:Choice>
            <mc:Fallback xmlns="">
              <p:pic>
                <p:nvPicPr>
                  <p:cNvPr id="978949" name="Ink 5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37" y="1206"/>
                    <a:ext cx="784" cy="22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9783415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22626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7143" t="-8702" r="26891" b="-10816"/>
          <a:stretch>
            <a:fillRect/>
          </a:stretch>
        </p:blipFill>
        <p:spPr bwMode="auto">
          <a:xfrm>
            <a:off x="6075314" y="1854200"/>
            <a:ext cx="4643486" cy="561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28" name="Picture 4"/>
          <p:cNvPicPr>
            <a:picLocks noChangeAspect="1" noChangeArrowheads="1"/>
          </p:cNvPicPr>
          <p:nvPr/>
        </p:nvPicPr>
        <p:blipFill>
          <a:blip r:embed="rId3" cstate="print"/>
          <a:srcRect r="10466"/>
          <a:stretch>
            <a:fillRect/>
          </a:stretch>
        </p:blipFill>
        <p:spPr bwMode="auto">
          <a:xfrm>
            <a:off x="1524002" y="2286001"/>
            <a:ext cx="454659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wn Arrow Callout 6"/>
          <p:cNvSpPr/>
          <p:nvPr/>
        </p:nvSpPr>
        <p:spPr>
          <a:xfrm>
            <a:off x="1524000" y="0"/>
            <a:ext cx="4572000" cy="2768600"/>
          </a:xfrm>
          <a:prstGeom prst="downArrowCallout">
            <a:avLst>
              <a:gd name="adj1" fmla="val 121348"/>
              <a:gd name="adj2" fmla="val 60674"/>
              <a:gd name="adj3" fmla="val 16892"/>
              <a:gd name="adj4" fmla="val 8292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Down Arrow Callout 7"/>
          <p:cNvSpPr/>
          <p:nvPr/>
        </p:nvSpPr>
        <p:spPr>
          <a:xfrm>
            <a:off x="6096000" y="0"/>
            <a:ext cx="4572000" cy="2768600"/>
          </a:xfrm>
          <a:prstGeom prst="downArrowCallout">
            <a:avLst>
              <a:gd name="adj1" fmla="val 121348"/>
              <a:gd name="adj2" fmla="val 60674"/>
              <a:gd name="adj3" fmla="val 16892"/>
              <a:gd name="adj4" fmla="val 829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922629" name="Group 5"/>
          <p:cNvGrpSpPr>
            <a:grpSpLocks/>
          </p:cNvGrpSpPr>
          <p:nvPr/>
        </p:nvGrpSpPr>
        <p:grpSpPr bwMode="auto">
          <a:xfrm>
            <a:off x="4233863" y="-771525"/>
            <a:ext cx="4178300" cy="2205038"/>
            <a:chOff x="1451" y="2858"/>
            <a:chExt cx="2632" cy="138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22630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51" y="3973"/>
                <a:ext cx="127" cy="66"/>
              </p14:xfrm>
            </p:contentPart>
          </mc:Choice>
          <mc:Fallback xmlns="">
            <p:pic>
              <p:nvPicPr>
                <p:cNvPr id="922630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4" y="3962"/>
                  <a:ext cx="138" cy="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22631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58" y="3474"/>
                <a:ext cx="1068" cy="714"/>
              </p14:xfrm>
            </p:contentPart>
          </mc:Choice>
          <mc:Fallback xmlns="">
            <p:pic>
              <p:nvPicPr>
                <p:cNvPr id="922631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5" y="3464"/>
                  <a:ext cx="1088" cy="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22632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92" y="3469"/>
                <a:ext cx="1191" cy="778"/>
              </p14:xfrm>
            </p:contentPart>
          </mc:Choice>
          <mc:Fallback xmlns="">
            <p:pic>
              <p:nvPicPr>
                <p:cNvPr id="922632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81" y="3458"/>
                  <a:ext cx="1215" cy="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22633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50" y="2858"/>
                <a:ext cx="1714" cy="637"/>
              </p14:xfrm>
            </p:contentPart>
          </mc:Choice>
          <mc:Fallback xmlns="">
            <p:pic>
              <p:nvPicPr>
                <p:cNvPr id="922633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9" y="2847"/>
                  <a:ext cx="1738" cy="6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226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7989" y="2735263"/>
              <a:ext cx="1182687" cy="239712"/>
            </p14:xfrm>
          </p:contentPart>
        </mc:Choice>
        <mc:Fallback xmlns="">
          <p:pic>
            <p:nvPicPr>
              <p:cNvPr id="9226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76112" y="2721226"/>
                <a:ext cx="1208961" cy="26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26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9738" y="3135313"/>
              <a:ext cx="1122362" cy="241300"/>
            </p14:xfrm>
          </p:contentPart>
        </mc:Choice>
        <mc:Fallback xmlns="">
          <p:pic>
            <p:nvPicPr>
              <p:cNvPr id="9226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04975" y="3120547"/>
                <a:ext cx="1151888" cy="2697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283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2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2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0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1732754" y="60960"/>
            <a:ext cx="3848986" cy="7176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SPECIFYING requirements </a:t>
            </a:r>
            <a:endParaRPr lang="en-SG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2831685" y="704530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 rot="10800000">
            <a:off x="283168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03693" y="261248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FEATURE LIST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 Same Side Corner Rectangle 9"/>
          <p:cNvSpPr>
            <a:spLocks noChangeAspect="1"/>
          </p:cNvSpPr>
          <p:nvPr/>
        </p:nvSpPr>
        <p:spPr>
          <a:xfrm rot="10800000">
            <a:off x="4779052" y="3857517"/>
            <a:ext cx="2160000" cy="2340000"/>
          </a:xfrm>
          <a:prstGeom prst="round2Same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rot="10800000">
            <a:off x="4779052" y="5765469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51060" y="576546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SUPPLEMENTARY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5030495" y="704530"/>
            <a:ext cx="2160000" cy="2340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 rot="10800000">
            <a:off x="5030495" y="2612482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2503" y="261248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USER STORIES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ounded Rectangle 19"/>
          <p:cNvSpPr>
            <a:spLocks noChangeAspect="1"/>
          </p:cNvSpPr>
          <p:nvPr/>
        </p:nvSpPr>
        <p:spPr>
          <a:xfrm>
            <a:off x="8081019" y="822941"/>
            <a:ext cx="2160000" cy="2340000"/>
          </a:xfrm>
          <a:prstGeom prst="foldedCorner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 rot="10800000">
            <a:off x="8085270" y="841133"/>
            <a:ext cx="2160240" cy="43204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96318" y="84113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PROTOTYPES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ound Same Side Corner Rectangle 26"/>
          <p:cNvSpPr>
            <a:spLocks noChangeAspect="1"/>
          </p:cNvSpPr>
          <p:nvPr/>
        </p:nvSpPr>
        <p:spPr>
          <a:xfrm rot="10800000">
            <a:off x="2171439" y="3850622"/>
            <a:ext cx="2160000" cy="2340000"/>
          </a:xfrm>
          <a:prstGeom prst="round2Same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2171320" y="5758575"/>
            <a:ext cx="2160240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43327" y="576033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SUPPLEMENTARY</a:t>
            </a:r>
            <a:endParaRPr lang="en-SG" b="1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grpSp>
        <p:nvGrpSpPr>
          <p:cNvPr id="1029122" name="Group 5"/>
          <p:cNvGrpSpPr>
            <a:grpSpLocks/>
          </p:cNvGrpSpPr>
          <p:nvPr/>
        </p:nvGrpSpPr>
        <p:grpSpPr bwMode="auto">
          <a:xfrm>
            <a:off x="3024188" y="971551"/>
            <a:ext cx="1408112" cy="1427163"/>
            <a:chOff x="945" y="612"/>
            <a:chExt cx="887" cy="8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29123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8" y="612"/>
                <a:ext cx="854" cy="899"/>
              </p14:xfrm>
            </p:contentPart>
          </mc:Choice>
          <mc:Fallback xmlns="">
            <p:pic>
              <p:nvPicPr>
                <p:cNvPr id="1029123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8" y="602"/>
                  <a:ext cx="877" cy="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29124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45" y="1135"/>
                <a:ext cx="761" cy="209"/>
              </p14:xfrm>
            </p:contentPart>
          </mc:Choice>
          <mc:Fallback xmlns="">
            <p:pic>
              <p:nvPicPr>
                <p:cNvPr id="1029124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" y="1126"/>
                  <a:ext cx="784" cy="22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2912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5113" y="1033463"/>
              <a:ext cx="1536700" cy="1377950"/>
            </p14:xfrm>
          </p:contentPart>
        </mc:Choice>
        <mc:Fallback xmlns="">
          <p:pic>
            <p:nvPicPr>
              <p:cNvPr id="102912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4590" y="1017265"/>
                <a:ext cx="1562264" cy="1417546"/>
              </a:xfrm>
              <a:prstGeom prst="rect">
                <a:avLst/>
              </a:prstGeom>
            </p:spPr>
          </p:pic>
        </mc:Fallback>
      </mc:AlternateContent>
      <p:grpSp>
        <p:nvGrpSpPr>
          <p:cNvPr id="1029127" name="Group 12"/>
          <p:cNvGrpSpPr>
            <a:grpSpLocks/>
          </p:cNvGrpSpPr>
          <p:nvPr/>
        </p:nvGrpSpPr>
        <p:grpSpPr bwMode="auto">
          <a:xfrm>
            <a:off x="8664576" y="1408113"/>
            <a:ext cx="1020763" cy="1522412"/>
            <a:chOff x="4498" y="887"/>
            <a:chExt cx="643" cy="9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29128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98" y="887"/>
                <a:ext cx="643" cy="928"/>
              </p14:xfrm>
            </p:contentPart>
          </mc:Choice>
          <mc:Fallback xmlns="">
            <p:pic>
              <p:nvPicPr>
                <p:cNvPr id="1029128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90" y="883"/>
                  <a:ext cx="661" cy="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29129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518" y="1374"/>
                <a:ext cx="616" cy="472"/>
              </p14:xfrm>
            </p:contentPart>
          </mc:Choice>
          <mc:Fallback xmlns="">
            <p:pic>
              <p:nvPicPr>
                <p:cNvPr id="1029129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14" y="1364"/>
                  <a:ext cx="629" cy="4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133" name="Group 15"/>
          <p:cNvGrpSpPr>
            <a:grpSpLocks/>
          </p:cNvGrpSpPr>
          <p:nvPr/>
        </p:nvGrpSpPr>
        <p:grpSpPr bwMode="auto">
          <a:xfrm>
            <a:off x="5135564" y="4152901"/>
            <a:ext cx="1449387" cy="1489075"/>
            <a:chOff x="595" y="2530"/>
            <a:chExt cx="913" cy="93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29134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95" y="2530"/>
                <a:ext cx="913" cy="938"/>
              </p14:xfrm>
            </p:contentPart>
          </mc:Choice>
          <mc:Fallback xmlns="">
            <p:pic>
              <p:nvPicPr>
                <p:cNvPr id="1029134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2" y="2519"/>
                  <a:ext cx="927" cy="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29135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35" y="3040"/>
                <a:ext cx="509" cy="403"/>
              </p14:xfrm>
            </p:contentPart>
          </mc:Choice>
          <mc:Fallback xmlns="">
            <p:pic>
              <p:nvPicPr>
                <p:cNvPr id="1029135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8" y="3035"/>
                  <a:ext cx="526" cy="4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Rounded Rectangle 40"/>
          <p:cNvSpPr>
            <a:spLocks noChangeAspect="1"/>
          </p:cNvSpPr>
          <p:nvPr/>
        </p:nvSpPr>
        <p:spPr>
          <a:xfrm rot="10800000">
            <a:off x="1770734" y="726050"/>
            <a:ext cx="896266" cy="2340000"/>
          </a:xfrm>
          <a:prstGeom prst="roundRect">
            <a:avLst>
              <a:gd name="adj" fmla="val 33671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 rot="10800000">
            <a:off x="1770615" y="2634002"/>
            <a:ext cx="896366" cy="4320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/>
              <p14:cNvContentPartPr/>
              <p14:nvPr/>
            </p14:nvContentPartPr>
            <p14:xfrm>
              <a:off x="1850520" y="951480"/>
              <a:ext cx="724680" cy="14997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31800" y="930600"/>
                <a:ext cx="763560" cy="154476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/>
          <p:cNvSpPr txBox="1"/>
          <p:nvPr/>
        </p:nvSpPr>
        <p:spPr>
          <a:xfrm>
            <a:off x="1842872" y="2655683"/>
            <a:ext cx="82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PROSE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171080" y="3857517"/>
            <a:ext cx="2160240" cy="2340000"/>
            <a:chOff x="2383306" y="3063305"/>
            <a:chExt cx="2160240" cy="2340000"/>
          </a:xfrm>
        </p:grpSpPr>
        <p:sp>
          <p:nvSpPr>
            <p:cNvPr id="46" name="Round Same Side Corner Rectangle 45"/>
            <p:cNvSpPr>
              <a:spLocks noChangeAspect="1"/>
            </p:cNvSpPr>
            <p:nvPr/>
          </p:nvSpPr>
          <p:spPr>
            <a:xfrm rot="10800000">
              <a:off x="2383425" y="3063305"/>
              <a:ext cx="2160000" cy="2340000"/>
            </a:xfrm>
            <a:prstGeom prst="round2Same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47" name="Round Same Side Corner Rectangle 46"/>
            <p:cNvSpPr/>
            <p:nvPr/>
          </p:nvSpPr>
          <p:spPr>
            <a:xfrm rot="10800000">
              <a:off x="2383306" y="4971258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55313" y="4973013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GLOSSARY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88487" y="3492583"/>
                <a:ext cx="1509713" cy="1219200"/>
              </p14:xfrm>
            </p:contentPart>
          </mc:Choice>
          <mc:Fallback xmlns="">
            <p:pic>
              <p:nvPicPr>
                <p:cNvPr id="49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72645" y="3468825"/>
                  <a:ext cx="1547159" cy="12497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770768" y="730826"/>
            <a:ext cx="896385" cy="2340000"/>
            <a:chOff x="1770615" y="588955"/>
            <a:chExt cx="896385" cy="2340000"/>
          </a:xfrm>
        </p:grpSpPr>
        <p:sp>
          <p:nvSpPr>
            <p:cNvPr id="51" name="Rounded Rectangle 50"/>
            <p:cNvSpPr>
              <a:spLocks noChangeAspect="1"/>
            </p:cNvSpPr>
            <p:nvPr/>
          </p:nvSpPr>
          <p:spPr>
            <a:xfrm rot="10800000">
              <a:off x="1770734" y="588955"/>
              <a:ext cx="896266" cy="2340000"/>
            </a:xfrm>
            <a:prstGeom prst="roundRect">
              <a:avLst>
                <a:gd name="adj" fmla="val 33671"/>
              </a:avLst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52" name="Round Same Side Corner Rectangle 51"/>
            <p:cNvSpPr/>
            <p:nvPr/>
          </p:nvSpPr>
          <p:spPr>
            <a:xfrm rot="10800000">
              <a:off x="1770615" y="2496907"/>
              <a:ext cx="896366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3" name="Ink 52"/>
                <p14:cNvContentPartPr/>
                <p14:nvPr/>
              </p14:nvContentPartPr>
              <p14:xfrm>
                <a:off x="1850520" y="814385"/>
                <a:ext cx="724680" cy="14997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1800" y="793505"/>
                  <a:ext cx="763560" cy="15447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1842872" y="2518588"/>
              <a:ext cx="824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PROSE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030375" y="704529"/>
            <a:ext cx="2160240" cy="2340000"/>
            <a:chOff x="5030495" y="567435"/>
            <a:chExt cx="2160240" cy="2340000"/>
          </a:xfrm>
        </p:grpSpPr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5030495" y="567435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64" name="Round Same Side Corner Rectangle 63"/>
            <p:cNvSpPr/>
            <p:nvPr/>
          </p:nvSpPr>
          <p:spPr>
            <a:xfrm rot="10800000">
              <a:off x="5030495" y="2475387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02503" y="247538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USER STORIES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6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345113" y="896368"/>
                <a:ext cx="1536700" cy="1377950"/>
              </p14:xfrm>
            </p:contentPart>
          </mc:Choice>
          <mc:Fallback xmlns="">
            <p:pic>
              <p:nvPicPr>
                <p:cNvPr id="66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24595" y="880165"/>
                  <a:ext cx="1562258" cy="14175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/>
          <p:cNvGrpSpPr/>
          <p:nvPr/>
        </p:nvGrpSpPr>
        <p:grpSpPr>
          <a:xfrm>
            <a:off x="8078773" y="822941"/>
            <a:ext cx="2164491" cy="2340000"/>
            <a:chOff x="6557019" y="822941"/>
            <a:chExt cx="2164491" cy="2340000"/>
          </a:xfrm>
        </p:grpSpPr>
        <p:sp>
          <p:nvSpPr>
            <p:cNvPr id="68" name="Rounded Rectangle 19"/>
            <p:cNvSpPr>
              <a:spLocks noChangeAspect="1"/>
            </p:cNvSpPr>
            <p:nvPr/>
          </p:nvSpPr>
          <p:spPr>
            <a:xfrm>
              <a:off x="6557019" y="822941"/>
              <a:ext cx="2160000" cy="2340000"/>
            </a:xfrm>
            <a:prstGeom prst="foldedCorner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rot="10800000">
              <a:off x="6561270" y="841132"/>
              <a:ext cx="2160240" cy="4320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572318" y="841132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PROTOTYPES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1" name="Group 16"/>
            <p:cNvGrpSpPr>
              <a:grpSpLocks/>
            </p:cNvGrpSpPr>
            <p:nvPr/>
          </p:nvGrpSpPr>
          <p:grpSpPr bwMode="auto">
            <a:xfrm>
              <a:off x="7140575" y="1408113"/>
              <a:ext cx="1020763" cy="1522412"/>
              <a:chOff x="4498" y="887"/>
              <a:chExt cx="643" cy="95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2" name="Ink 4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4498" y="887"/>
                  <a:ext cx="643" cy="928"/>
                </p14:xfrm>
              </p:contentPart>
            </mc:Choice>
            <mc:Fallback xmlns="">
              <p:pic>
                <p:nvPicPr>
                  <p:cNvPr id="978951" name="Ink 4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490" y="883"/>
                    <a:ext cx="661" cy="9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3" name="Ink 6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4518" y="1374"/>
                  <a:ext cx="616" cy="472"/>
                </p14:xfrm>
              </p:contentPart>
            </mc:Choice>
            <mc:Fallback xmlns="">
              <p:pic>
                <p:nvPicPr>
                  <p:cNvPr id="978952" name="Ink 6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514" y="1364"/>
                    <a:ext cx="629" cy="49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4" name="Group 73"/>
          <p:cNvGrpSpPr/>
          <p:nvPr/>
        </p:nvGrpSpPr>
        <p:grpSpPr>
          <a:xfrm>
            <a:off x="2831685" y="706435"/>
            <a:ext cx="2160240" cy="2340000"/>
            <a:chOff x="2831685" y="567435"/>
            <a:chExt cx="2160240" cy="2340000"/>
          </a:xfrm>
        </p:grpSpPr>
        <p:sp>
          <p:nvSpPr>
            <p:cNvPr id="75" name="Rounded Rectangle 74"/>
            <p:cNvSpPr>
              <a:spLocks noChangeAspect="1"/>
            </p:cNvSpPr>
            <p:nvPr/>
          </p:nvSpPr>
          <p:spPr>
            <a:xfrm>
              <a:off x="2831685" y="567435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0800000">
              <a:off x="2831685" y="2475387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903693" y="247538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FEATURE LIST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8" name="Group 17"/>
            <p:cNvGrpSpPr>
              <a:grpSpLocks/>
            </p:cNvGrpSpPr>
            <p:nvPr/>
          </p:nvGrpSpPr>
          <p:grpSpPr bwMode="auto">
            <a:xfrm>
              <a:off x="3024188" y="834456"/>
              <a:ext cx="1408112" cy="1427163"/>
              <a:chOff x="945" y="692"/>
              <a:chExt cx="887" cy="89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79" name="Ink 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978" y="692"/>
                  <a:ext cx="854" cy="899"/>
                </p14:xfrm>
              </p:contentPart>
            </mc:Choice>
            <mc:Fallback xmlns="">
              <p:pic>
                <p:nvPicPr>
                  <p:cNvPr id="978948" name="Ink 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68" y="682"/>
                    <a:ext cx="877" cy="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80" name="Ink 5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945" y="1215"/>
                  <a:ext cx="761" cy="209"/>
                </p14:xfrm>
              </p:contentPart>
            </mc:Choice>
            <mc:Fallback xmlns="">
              <p:pic>
                <p:nvPicPr>
                  <p:cNvPr id="978949" name="Ink 5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37" y="1206"/>
                    <a:ext cx="784" cy="22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1" name="Group 60"/>
          <p:cNvGrpSpPr/>
          <p:nvPr/>
        </p:nvGrpSpPr>
        <p:grpSpPr>
          <a:xfrm>
            <a:off x="8102909" y="3726395"/>
            <a:ext cx="2160240" cy="2340000"/>
            <a:chOff x="6569736" y="3464541"/>
            <a:chExt cx="2160240" cy="2340000"/>
          </a:xfrm>
        </p:grpSpPr>
        <p:sp>
          <p:nvSpPr>
            <p:cNvPr id="81" name="Folded Corner 80"/>
            <p:cNvSpPr>
              <a:spLocks noChangeAspect="1"/>
            </p:cNvSpPr>
            <p:nvPr/>
          </p:nvSpPr>
          <p:spPr>
            <a:xfrm>
              <a:off x="6569736" y="3464541"/>
              <a:ext cx="2160000" cy="2340000"/>
            </a:xfrm>
            <a:prstGeom prst="foldedCorner">
              <a:avLst/>
            </a:prstGeom>
            <a:solidFill>
              <a:srgbClr val="FFFF00"/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 rot="10800000">
              <a:off x="6569736" y="3482732"/>
              <a:ext cx="2160240" cy="4320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580784" y="3482732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USE CASES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4" name="Group 14"/>
            <p:cNvGrpSpPr>
              <a:grpSpLocks/>
            </p:cNvGrpSpPr>
            <p:nvPr/>
          </p:nvGrpSpPr>
          <p:grpSpPr bwMode="auto">
            <a:xfrm>
              <a:off x="7053263" y="4111625"/>
              <a:ext cx="1308100" cy="1363663"/>
              <a:chOff x="4443" y="2590"/>
              <a:chExt cx="824" cy="85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85" name="Ink 9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4443" y="2590"/>
                  <a:ext cx="824" cy="622"/>
                </p14:xfrm>
              </p:contentPart>
            </mc:Choice>
            <mc:Fallback xmlns="">
              <p:pic>
                <p:nvPicPr>
                  <p:cNvPr id="978955" name="Ink 9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429" y="2582"/>
                    <a:ext cx="851" cy="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86" name="Ink 10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4658" y="2957"/>
                  <a:ext cx="581" cy="492"/>
                </p14:xfrm>
              </p:contentPart>
            </mc:Choice>
            <mc:Fallback xmlns="">
              <p:pic>
                <p:nvPicPr>
                  <p:cNvPr id="978956" name="Ink 10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650" y="2949"/>
                    <a:ext cx="602" cy="51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87" name="Rounded Rectangular Callout 86"/>
          <p:cNvSpPr/>
          <p:nvPr/>
        </p:nvSpPr>
        <p:spPr>
          <a:xfrm>
            <a:off x="10403305" y="2398714"/>
            <a:ext cx="1788694" cy="1540850"/>
          </a:xfrm>
          <a:prstGeom prst="wedgeRoundRectCallout">
            <a:avLst>
              <a:gd name="adj1" fmla="val -57587"/>
              <a:gd name="adj2" fmla="val 79245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 the interactions between the system and the users</a:t>
            </a:r>
          </a:p>
        </p:txBody>
      </p:sp>
    </p:spTree>
    <p:extLst>
      <p:ext uri="{BB962C8B-B14F-4D97-AF65-F5344CB8AC3E}">
        <p14:creationId xmlns:p14="http://schemas.microsoft.com/office/powerpoint/2010/main" val="179193462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8229600" cy="1143000"/>
          </a:xfrm>
        </p:spPr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48400" y="1417638"/>
            <a:ext cx="76200" cy="5440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3103" y="1474601"/>
            <a:ext cx="32004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5503" y="1627001"/>
            <a:ext cx="32004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67903" y="1779401"/>
            <a:ext cx="32004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1572" y="2010628"/>
            <a:ext cx="32004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thumbt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847" y="1768365"/>
            <a:ext cx="667787" cy="50974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816027" y="1889235"/>
            <a:ext cx="4248150" cy="3171103"/>
            <a:chOff x="292027" y="1889234"/>
            <a:chExt cx="4248150" cy="3171103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840976">
              <a:off x="292027" y="2126637"/>
              <a:ext cx="4248150" cy="2933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6" name="Picture 15" descr="thumbtack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6453" y="1889234"/>
              <a:ext cx="667787" cy="509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320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160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839200" cy="58369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System</a:t>
            </a:r>
            <a:r>
              <a:rPr lang="en-US" sz="2800" dirty="0">
                <a:solidFill>
                  <a:srgbClr val="FFFF00"/>
                </a:solidFill>
              </a:rPr>
              <a:t>:</a:t>
            </a:r>
            <a:r>
              <a:rPr lang="en-US" sz="2800" dirty="0"/>
              <a:t> Online Banking System (OBS)</a:t>
            </a:r>
            <a:endParaRPr lang="en-SG" sz="2800" dirty="0"/>
          </a:p>
          <a:p>
            <a:r>
              <a:rPr lang="en-US" sz="2800" b="1" dirty="0"/>
              <a:t>Use case</a:t>
            </a:r>
            <a:r>
              <a:rPr lang="en-US" sz="2800" dirty="0"/>
              <a:t>: UC23 - Transfer Money</a:t>
            </a:r>
            <a:endParaRPr lang="en-SG" sz="2800" dirty="0"/>
          </a:p>
          <a:p>
            <a:r>
              <a:rPr lang="en-US" sz="2800" b="1" dirty="0"/>
              <a:t>Actor</a:t>
            </a:r>
            <a:r>
              <a:rPr lang="en-US" sz="2800" dirty="0"/>
              <a:t>: Customer</a:t>
            </a:r>
            <a:endParaRPr lang="en-SG" sz="2800" dirty="0"/>
          </a:p>
          <a:p>
            <a:r>
              <a:rPr lang="en-US" sz="2800" b="1" dirty="0"/>
              <a:t>Main success scenario</a:t>
            </a:r>
            <a:r>
              <a:rPr lang="en-US" sz="2800" dirty="0"/>
              <a:t>:</a:t>
            </a:r>
            <a:endParaRPr lang="en-SG" sz="2800" dirty="0"/>
          </a:p>
          <a:p>
            <a:r>
              <a:rPr lang="en-US" sz="2800" dirty="0"/>
              <a:t>	1.  Customer chooses to transfer money.</a:t>
            </a:r>
            <a:endParaRPr lang="en-SG" sz="2800" dirty="0"/>
          </a:p>
          <a:p>
            <a:r>
              <a:rPr lang="en-US" sz="2800" dirty="0"/>
              <a:t>	2.  OBS requests for details of the transfer.</a:t>
            </a:r>
            <a:endParaRPr lang="en-SG" sz="2800" dirty="0"/>
          </a:p>
          <a:p>
            <a:r>
              <a:rPr lang="en-US" sz="2800" dirty="0"/>
              <a:t>	3.  Customer performs </a:t>
            </a:r>
            <a:r>
              <a:rPr lang="en-US" sz="2800" u="sng" dirty="0"/>
              <a:t>enter transaction details (UC14a)</a:t>
            </a:r>
            <a:r>
              <a:rPr lang="en-US" sz="2800" dirty="0"/>
              <a:t>.</a:t>
            </a:r>
            <a:endParaRPr lang="en-SG" sz="2800" dirty="0"/>
          </a:p>
          <a:p>
            <a:r>
              <a:rPr lang="en-US" sz="2800" dirty="0"/>
              <a:t>	4.  OBS requests for confirmation.</a:t>
            </a:r>
            <a:endParaRPr lang="en-SG" sz="2800" dirty="0"/>
          </a:p>
          <a:p>
            <a:r>
              <a:rPr lang="en-US" sz="2800" dirty="0"/>
              <a:t>	5.  Customer confirms transfer.</a:t>
            </a:r>
            <a:endParaRPr lang="en-SG" sz="2800" dirty="0"/>
          </a:p>
          <a:p>
            <a:r>
              <a:rPr lang="en-US" sz="2800" dirty="0"/>
              <a:t>	6.  OBS transfers the money and displays status.</a:t>
            </a:r>
            <a:endParaRPr lang="en-SG" sz="2800" dirty="0"/>
          </a:p>
          <a:p>
            <a:r>
              <a:rPr lang="en-US" sz="2800" dirty="0"/>
              <a:t>         Use case ends.</a:t>
            </a:r>
          </a:p>
        </p:txBody>
      </p:sp>
    </p:spTree>
    <p:extLst>
      <p:ext uri="{BB962C8B-B14F-4D97-AF65-F5344CB8AC3E}">
        <p14:creationId xmlns:p14="http://schemas.microsoft.com/office/powerpoint/2010/main" val="1846809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160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763000" cy="5836920"/>
          </a:xfrm>
        </p:spPr>
        <p:txBody>
          <a:bodyPr>
            <a:normAutofit/>
          </a:bodyPr>
          <a:lstStyle/>
          <a:p>
            <a:r>
              <a:rPr lang="en-US" sz="2800" b="1" dirty="0"/>
              <a:t>System</a:t>
            </a:r>
            <a:r>
              <a:rPr lang="en-US" sz="2800" dirty="0"/>
              <a:t>: Online Banking System (OBS)</a:t>
            </a:r>
            <a:endParaRPr lang="en-SG" sz="2800" dirty="0"/>
          </a:p>
          <a:p>
            <a:r>
              <a:rPr lang="en-US" sz="2800" b="1" dirty="0">
                <a:solidFill>
                  <a:srgbClr val="FFFF00"/>
                </a:solidFill>
              </a:rPr>
              <a:t>Use case</a:t>
            </a:r>
            <a:r>
              <a:rPr lang="en-US" sz="2800" dirty="0"/>
              <a:t>: UC23 - Transfer Money</a:t>
            </a:r>
            <a:endParaRPr lang="en-SG" sz="2800" dirty="0"/>
          </a:p>
          <a:p>
            <a:r>
              <a:rPr lang="en-US" sz="2800" b="1" dirty="0"/>
              <a:t>Actor</a:t>
            </a:r>
            <a:r>
              <a:rPr lang="en-US" sz="2800" dirty="0"/>
              <a:t>: Customer</a:t>
            </a:r>
            <a:endParaRPr lang="en-SG" sz="2800" dirty="0"/>
          </a:p>
          <a:p>
            <a:r>
              <a:rPr lang="en-US" sz="2800" b="1" dirty="0"/>
              <a:t>Main success scenario</a:t>
            </a:r>
            <a:r>
              <a:rPr lang="en-US" sz="2800" dirty="0"/>
              <a:t>:</a:t>
            </a:r>
            <a:endParaRPr lang="en-SG" sz="2800" dirty="0"/>
          </a:p>
          <a:p>
            <a:r>
              <a:rPr lang="en-US" sz="2800" dirty="0"/>
              <a:t>	1.  Customer chooses to transfer money.</a:t>
            </a:r>
            <a:endParaRPr lang="en-SG" sz="2800" dirty="0"/>
          </a:p>
          <a:p>
            <a:r>
              <a:rPr lang="en-US" sz="2800" dirty="0"/>
              <a:t>	2.  OBS requests for details of the transfer.</a:t>
            </a:r>
            <a:endParaRPr lang="en-SG" sz="2800" dirty="0"/>
          </a:p>
          <a:p>
            <a:r>
              <a:rPr lang="en-US" sz="2800" dirty="0"/>
              <a:t>	3.  Customer performs </a:t>
            </a:r>
            <a:r>
              <a:rPr lang="en-US" sz="2800" u="sng" dirty="0"/>
              <a:t>enter transaction details (UC14a)</a:t>
            </a:r>
            <a:r>
              <a:rPr lang="en-US" sz="2800" dirty="0"/>
              <a:t>.</a:t>
            </a:r>
            <a:endParaRPr lang="en-SG" sz="2800" dirty="0"/>
          </a:p>
          <a:p>
            <a:r>
              <a:rPr lang="en-US" sz="2800" dirty="0"/>
              <a:t>	4.  OBS requests for confirmation.</a:t>
            </a:r>
            <a:endParaRPr lang="en-SG" sz="2800" dirty="0"/>
          </a:p>
          <a:p>
            <a:r>
              <a:rPr lang="en-US" sz="2800" dirty="0"/>
              <a:t>	5.  Customer confirms transfer.</a:t>
            </a:r>
            <a:endParaRPr lang="en-SG" sz="2800" dirty="0"/>
          </a:p>
          <a:p>
            <a:r>
              <a:rPr lang="en-US" sz="2800" dirty="0"/>
              <a:t>	6.  OBS transfers the money and displays status.</a:t>
            </a:r>
            <a:endParaRPr lang="en-SG" sz="2800" dirty="0"/>
          </a:p>
          <a:p>
            <a:r>
              <a:rPr lang="en-US" sz="2800" dirty="0"/>
              <a:t>         Use case ends.</a:t>
            </a:r>
          </a:p>
        </p:txBody>
      </p:sp>
    </p:spTree>
    <p:extLst>
      <p:ext uri="{BB962C8B-B14F-4D97-AF65-F5344CB8AC3E}">
        <p14:creationId xmlns:p14="http://schemas.microsoft.com/office/powerpoint/2010/main" val="20962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160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839200" cy="5836920"/>
          </a:xfrm>
        </p:spPr>
        <p:txBody>
          <a:bodyPr>
            <a:normAutofit/>
          </a:bodyPr>
          <a:lstStyle/>
          <a:p>
            <a:r>
              <a:rPr lang="en-US" sz="2800" b="1" dirty="0"/>
              <a:t>System</a:t>
            </a:r>
            <a:r>
              <a:rPr lang="en-US" sz="2800" dirty="0"/>
              <a:t>: Online Banking System (OBS)</a:t>
            </a:r>
            <a:endParaRPr lang="en-SG" sz="2800" dirty="0"/>
          </a:p>
          <a:p>
            <a:r>
              <a:rPr lang="en-US" sz="2800" b="1" dirty="0"/>
              <a:t>Use case</a:t>
            </a:r>
            <a:r>
              <a:rPr lang="en-US" sz="2800" dirty="0"/>
              <a:t>: UC23 - Transfer Money</a:t>
            </a:r>
            <a:endParaRPr lang="en-SG" sz="2800" dirty="0"/>
          </a:p>
          <a:p>
            <a:r>
              <a:rPr lang="en-US" sz="2800" b="1" dirty="0">
                <a:solidFill>
                  <a:srgbClr val="FFFF00"/>
                </a:solidFill>
              </a:rPr>
              <a:t>Actor</a:t>
            </a:r>
            <a:r>
              <a:rPr lang="en-US" sz="2800" dirty="0"/>
              <a:t>: Customer</a:t>
            </a:r>
            <a:endParaRPr lang="en-SG" sz="2800" dirty="0"/>
          </a:p>
          <a:p>
            <a:r>
              <a:rPr lang="en-US" sz="2800" b="1" dirty="0"/>
              <a:t>Main success scenario</a:t>
            </a:r>
            <a:r>
              <a:rPr lang="en-US" sz="2800" dirty="0"/>
              <a:t>:</a:t>
            </a:r>
            <a:endParaRPr lang="en-SG" sz="2800" dirty="0"/>
          </a:p>
          <a:p>
            <a:r>
              <a:rPr lang="en-US" sz="2800" dirty="0"/>
              <a:t>	1.  Customer chooses to transfer money.</a:t>
            </a:r>
            <a:endParaRPr lang="en-SG" sz="2800" dirty="0"/>
          </a:p>
          <a:p>
            <a:r>
              <a:rPr lang="en-US" sz="2800" dirty="0"/>
              <a:t>	2.  OBS requests for details of the transfer.</a:t>
            </a:r>
            <a:endParaRPr lang="en-SG" sz="2800" dirty="0"/>
          </a:p>
          <a:p>
            <a:r>
              <a:rPr lang="en-US" sz="2800" dirty="0"/>
              <a:t>	3.  Customer performs </a:t>
            </a:r>
            <a:r>
              <a:rPr lang="en-US" sz="2800" u="sng" dirty="0"/>
              <a:t>enter transaction details (UC14a)</a:t>
            </a:r>
            <a:r>
              <a:rPr lang="en-US" sz="2800" dirty="0"/>
              <a:t>.</a:t>
            </a:r>
            <a:endParaRPr lang="en-SG" sz="2800" dirty="0"/>
          </a:p>
          <a:p>
            <a:r>
              <a:rPr lang="en-US" sz="2800" dirty="0"/>
              <a:t>	4.  OBS requests for confirmation.</a:t>
            </a:r>
            <a:endParaRPr lang="en-SG" sz="2800" dirty="0"/>
          </a:p>
          <a:p>
            <a:r>
              <a:rPr lang="en-US" sz="2800" dirty="0"/>
              <a:t>	5.  Customer confirms transfer.</a:t>
            </a:r>
            <a:endParaRPr lang="en-SG" sz="2800" dirty="0"/>
          </a:p>
          <a:p>
            <a:r>
              <a:rPr lang="en-US" sz="2800" dirty="0"/>
              <a:t>	6.  OBS transfers the money and displays status.</a:t>
            </a:r>
            <a:endParaRPr lang="en-SG" sz="2800" dirty="0"/>
          </a:p>
          <a:p>
            <a:r>
              <a:rPr lang="en-US" sz="2800" dirty="0"/>
              <a:t>         Use case ends.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9875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1525" y="307976"/>
              <a:ext cx="1544638" cy="73025"/>
            </p14:xfrm>
          </p:contentPart>
        </mc:Choice>
        <mc:Fallback xmlns="">
          <p:pic>
            <p:nvPicPr>
              <p:cNvPr id="109875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8566" y="295026"/>
                <a:ext cx="1570196" cy="89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9875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8900" y="298451"/>
              <a:ext cx="4813300" cy="1681163"/>
            </p14:xfrm>
          </p:contentPart>
        </mc:Choice>
        <mc:Fallback xmlns="">
          <p:pic>
            <p:nvPicPr>
              <p:cNvPr id="109875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4220" y="285491"/>
                <a:ext cx="4830940" cy="1705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87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6263" y="1922464"/>
              <a:ext cx="1295400" cy="828675"/>
            </p14:xfrm>
          </p:contentPart>
        </mc:Choice>
        <mc:Fallback xmlns="">
          <p:pic>
            <p:nvPicPr>
              <p:cNvPr id="10987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6539" y="1917424"/>
                <a:ext cx="1317008" cy="8445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353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160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763000" cy="5836920"/>
          </a:xfrm>
        </p:spPr>
        <p:txBody>
          <a:bodyPr>
            <a:normAutofit/>
          </a:bodyPr>
          <a:lstStyle/>
          <a:p>
            <a:r>
              <a:rPr lang="en-US" sz="2800" b="1" dirty="0"/>
              <a:t>System</a:t>
            </a:r>
            <a:r>
              <a:rPr lang="en-US" sz="2800" dirty="0"/>
              <a:t>: Online Banking System (OBS)</a:t>
            </a:r>
            <a:endParaRPr lang="en-SG" sz="2800" dirty="0"/>
          </a:p>
          <a:p>
            <a:r>
              <a:rPr lang="en-US" sz="2800" b="1" dirty="0"/>
              <a:t>Use case</a:t>
            </a:r>
            <a:r>
              <a:rPr lang="en-US" sz="2800" dirty="0"/>
              <a:t>: UC23 - Transfer Money</a:t>
            </a:r>
            <a:endParaRPr lang="en-SG" sz="2800" dirty="0"/>
          </a:p>
          <a:p>
            <a:r>
              <a:rPr lang="en-US" sz="2800" b="1" dirty="0"/>
              <a:t>Actor</a:t>
            </a:r>
            <a:r>
              <a:rPr lang="en-US" sz="2800" dirty="0"/>
              <a:t>: Customer</a:t>
            </a:r>
            <a:endParaRPr lang="en-SG" sz="2800" dirty="0"/>
          </a:p>
          <a:p>
            <a:r>
              <a:rPr lang="en-US" sz="2800" b="1" dirty="0"/>
              <a:t>Main success scenario</a:t>
            </a:r>
            <a:r>
              <a:rPr lang="en-US" sz="2800" dirty="0"/>
              <a:t>:</a:t>
            </a:r>
            <a:endParaRPr lang="en-SG" sz="2800" dirty="0"/>
          </a:p>
          <a:p>
            <a:r>
              <a:rPr lang="en-US" sz="2800" dirty="0"/>
              <a:t>	1.  </a:t>
            </a:r>
            <a:r>
              <a:rPr lang="en-US" sz="2800" dirty="0">
                <a:solidFill>
                  <a:srgbClr val="FFFF00"/>
                </a:solidFill>
              </a:rPr>
              <a:t>Customer</a:t>
            </a:r>
            <a:r>
              <a:rPr lang="en-US" sz="2800" dirty="0"/>
              <a:t> chooses to transfer money.</a:t>
            </a:r>
            <a:endParaRPr lang="en-SG" sz="2800" dirty="0"/>
          </a:p>
          <a:p>
            <a:r>
              <a:rPr lang="en-US" sz="2800" dirty="0"/>
              <a:t>	2.  </a:t>
            </a:r>
            <a:r>
              <a:rPr lang="en-US" sz="2800" dirty="0">
                <a:solidFill>
                  <a:srgbClr val="FFFF00"/>
                </a:solidFill>
              </a:rPr>
              <a:t>OBS</a:t>
            </a:r>
            <a:r>
              <a:rPr lang="en-US" sz="2800" dirty="0"/>
              <a:t> requests for details of the transfer.</a:t>
            </a:r>
            <a:endParaRPr lang="en-SG" sz="2800" dirty="0"/>
          </a:p>
          <a:p>
            <a:r>
              <a:rPr lang="en-US" sz="2800" dirty="0"/>
              <a:t>	3.  </a:t>
            </a:r>
            <a:r>
              <a:rPr lang="en-US" sz="2800" dirty="0">
                <a:solidFill>
                  <a:srgbClr val="FFFF00"/>
                </a:solidFill>
              </a:rPr>
              <a:t>Customer</a:t>
            </a:r>
            <a:r>
              <a:rPr lang="en-US" sz="2800" dirty="0"/>
              <a:t> performs </a:t>
            </a:r>
            <a:r>
              <a:rPr lang="en-US" sz="2800" u="sng" dirty="0"/>
              <a:t>enter transaction details (UC14a)</a:t>
            </a:r>
            <a:r>
              <a:rPr lang="en-US" sz="2800" dirty="0"/>
              <a:t>.</a:t>
            </a:r>
            <a:endParaRPr lang="en-SG" sz="2800" dirty="0"/>
          </a:p>
          <a:p>
            <a:r>
              <a:rPr lang="en-US" sz="2800" dirty="0"/>
              <a:t>	4.  </a:t>
            </a:r>
            <a:r>
              <a:rPr lang="en-US" sz="2800" dirty="0">
                <a:solidFill>
                  <a:srgbClr val="FFFF00"/>
                </a:solidFill>
              </a:rPr>
              <a:t>OBS</a:t>
            </a:r>
            <a:r>
              <a:rPr lang="en-US" sz="2800" dirty="0"/>
              <a:t> requests for confirmation.</a:t>
            </a:r>
            <a:endParaRPr lang="en-SG" sz="2800" dirty="0"/>
          </a:p>
          <a:p>
            <a:r>
              <a:rPr lang="en-US" sz="2800" dirty="0"/>
              <a:t>	5.  </a:t>
            </a:r>
            <a:r>
              <a:rPr lang="en-US" sz="2800" dirty="0">
                <a:solidFill>
                  <a:srgbClr val="FFFF00"/>
                </a:solidFill>
              </a:rPr>
              <a:t>Customer</a:t>
            </a:r>
            <a:r>
              <a:rPr lang="en-US" sz="2800" dirty="0"/>
              <a:t> confirms transfer.</a:t>
            </a:r>
            <a:endParaRPr lang="en-SG" sz="2800" dirty="0"/>
          </a:p>
          <a:p>
            <a:r>
              <a:rPr lang="en-US" sz="2800" dirty="0"/>
              <a:t>	6.  </a:t>
            </a:r>
            <a:r>
              <a:rPr lang="en-US" sz="2800" dirty="0">
                <a:solidFill>
                  <a:srgbClr val="FFFF00"/>
                </a:solidFill>
              </a:rPr>
              <a:t>OBS</a:t>
            </a:r>
            <a:r>
              <a:rPr lang="en-US" sz="2800" dirty="0"/>
              <a:t> transfers the money and displays status.</a:t>
            </a:r>
            <a:endParaRPr lang="en-SG" sz="2800" dirty="0"/>
          </a:p>
          <a:p>
            <a:r>
              <a:rPr lang="en-US" sz="2800" dirty="0"/>
              <a:t>         </a:t>
            </a:r>
            <a:r>
              <a:rPr lang="en-US" sz="2800" dirty="0">
                <a:solidFill>
                  <a:srgbClr val="FFFF00"/>
                </a:solidFill>
              </a:rPr>
              <a:t>Use case ends.</a:t>
            </a:r>
          </a:p>
        </p:txBody>
      </p:sp>
    </p:spTree>
    <p:extLst>
      <p:ext uri="{BB962C8B-B14F-4D97-AF65-F5344CB8AC3E}">
        <p14:creationId xmlns:p14="http://schemas.microsoft.com/office/powerpoint/2010/main" val="384244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160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763000" cy="5836920"/>
          </a:xfrm>
        </p:spPr>
        <p:txBody>
          <a:bodyPr>
            <a:normAutofit/>
          </a:bodyPr>
          <a:lstStyle/>
          <a:p>
            <a:r>
              <a:rPr lang="en-US" sz="2800" b="1" dirty="0"/>
              <a:t>System</a:t>
            </a:r>
            <a:r>
              <a:rPr lang="en-US" sz="2800" dirty="0"/>
              <a:t>: Online Banking System (OBS)</a:t>
            </a:r>
            <a:endParaRPr lang="en-SG" sz="2800" dirty="0"/>
          </a:p>
          <a:p>
            <a:r>
              <a:rPr lang="en-US" sz="2800" b="1" dirty="0"/>
              <a:t>Use case</a:t>
            </a:r>
            <a:r>
              <a:rPr lang="en-US" sz="2800" dirty="0"/>
              <a:t>: UC23 - Transfer Money</a:t>
            </a:r>
            <a:endParaRPr lang="en-SG" sz="2800" dirty="0"/>
          </a:p>
          <a:p>
            <a:r>
              <a:rPr lang="en-US" sz="2800" b="1" dirty="0"/>
              <a:t>Actor</a:t>
            </a:r>
            <a:r>
              <a:rPr lang="en-US" sz="2800" dirty="0"/>
              <a:t>: Customer</a:t>
            </a:r>
            <a:endParaRPr lang="en-SG" sz="2800" dirty="0"/>
          </a:p>
          <a:p>
            <a:r>
              <a:rPr lang="en-US" sz="2800" b="1" dirty="0"/>
              <a:t>Main success scenario</a:t>
            </a:r>
            <a:r>
              <a:rPr lang="en-US" sz="2800" dirty="0"/>
              <a:t>:</a:t>
            </a:r>
            <a:endParaRPr lang="en-SG" sz="2800" dirty="0"/>
          </a:p>
          <a:p>
            <a:r>
              <a:rPr lang="en-US" sz="2800" dirty="0"/>
              <a:t>	1.  Customer chooses to transfer money.</a:t>
            </a:r>
            <a:endParaRPr lang="en-SG" sz="2800" dirty="0"/>
          </a:p>
          <a:p>
            <a:r>
              <a:rPr lang="en-US" sz="2800" dirty="0"/>
              <a:t>	2.  OBS requests for details of the transfer.</a:t>
            </a:r>
            <a:endParaRPr lang="en-SG" sz="2800" dirty="0"/>
          </a:p>
          <a:p>
            <a:r>
              <a:rPr lang="en-US" sz="2800" dirty="0"/>
              <a:t>	3.  Customer performs </a:t>
            </a:r>
            <a:r>
              <a:rPr lang="en-US" sz="2800" u="sng" dirty="0">
                <a:solidFill>
                  <a:srgbClr val="FFFF00"/>
                </a:solidFill>
              </a:rPr>
              <a:t>enter transaction details (UC14a)</a:t>
            </a:r>
            <a:r>
              <a:rPr lang="en-US" sz="2800" dirty="0"/>
              <a:t>.</a:t>
            </a:r>
            <a:endParaRPr lang="en-SG" sz="2800" dirty="0"/>
          </a:p>
          <a:p>
            <a:r>
              <a:rPr lang="en-US" sz="2800" dirty="0"/>
              <a:t>	4.  OBS requests for confirmation.</a:t>
            </a:r>
            <a:endParaRPr lang="en-SG" sz="2800" dirty="0"/>
          </a:p>
          <a:p>
            <a:r>
              <a:rPr lang="en-US" sz="2800" dirty="0"/>
              <a:t>	5.  Customer confirms transfer.</a:t>
            </a:r>
            <a:endParaRPr lang="en-SG" sz="2800" dirty="0"/>
          </a:p>
          <a:p>
            <a:r>
              <a:rPr lang="en-US" sz="2800" dirty="0"/>
              <a:t>	6.  OBS transfers the money and displays status.</a:t>
            </a:r>
            <a:endParaRPr lang="en-SG" sz="2800" dirty="0"/>
          </a:p>
          <a:p>
            <a:r>
              <a:rPr lang="en-US" sz="2800" dirty="0"/>
              <a:t>         Use case ends.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9977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35938" y="4770439"/>
              <a:ext cx="2368550" cy="801687"/>
            </p14:xfrm>
          </p:contentPart>
        </mc:Choice>
        <mc:Fallback xmlns="">
          <p:pic>
            <p:nvPicPr>
              <p:cNvPr id="109977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9458" y="4758919"/>
                <a:ext cx="2388351" cy="8254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1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160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839200" cy="5836920"/>
          </a:xfrm>
        </p:spPr>
        <p:txBody>
          <a:bodyPr>
            <a:normAutofit/>
          </a:bodyPr>
          <a:lstStyle/>
          <a:p>
            <a:r>
              <a:rPr lang="en-US" sz="2800" b="1" dirty="0"/>
              <a:t>System</a:t>
            </a:r>
            <a:r>
              <a:rPr lang="en-US" sz="2800" dirty="0"/>
              <a:t>: Online Banking System (OBS)</a:t>
            </a:r>
            <a:endParaRPr lang="en-SG" sz="2800" dirty="0"/>
          </a:p>
          <a:p>
            <a:r>
              <a:rPr lang="en-US" sz="2800" b="1" dirty="0"/>
              <a:t>Use case</a:t>
            </a:r>
            <a:r>
              <a:rPr lang="en-US" sz="2800" dirty="0"/>
              <a:t>: UC23 - Transfer Money</a:t>
            </a:r>
            <a:endParaRPr lang="en-SG" sz="2800" dirty="0"/>
          </a:p>
          <a:p>
            <a:r>
              <a:rPr lang="en-US" sz="2800" b="1" dirty="0"/>
              <a:t>Actor</a:t>
            </a:r>
            <a:r>
              <a:rPr lang="en-US" sz="2800" dirty="0"/>
              <a:t>: Customer</a:t>
            </a:r>
            <a:endParaRPr lang="en-SG" sz="2800" dirty="0"/>
          </a:p>
          <a:p>
            <a:r>
              <a:rPr lang="en-US" sz="2800" b="1" dirty="0">
                <a:solidFill>
                  <a:srgbClr val="FFFF00"/>
                </a:solidFill>
              </a:rPr>
              <a:t>Main success scenario</a:t>
            </a:r>
            <a:r>
              <a:rPr lang="en-US" sz="2800" dirty="0"/>
              <a:t>:</a:t>
            </a:r>
            <a:endParaRPr lang="en-SG" sz="2800" dirty="0"/>
          </a:p>
          <a:p>
            <a:r>
              <a:rPr lang="en-US" sz="2800" dirty="0"/>
              <a:t>	1.  Customer chooses to transfer money.</a:t>
            </a:r>
            <a:endParaRPr lang="en-SG" sz="2800" dirty="0"/>
          </a:p>
          <a:p>
            <a:r>
              <a:rPr lang="en-US" sz="2800" dirty="0"/>
              <a:t>	2.  OBS requests for details of the transfer.</a:t>
            </a:r>
            <a:endParaRPr lang="en-SG" sz="2800" dirty="0"/>
          </a:p>
          <a:p>
            <a:r>
              <a:rPr lang="en-US" sz="2800" dirty="0"/>
              <a:t>	3.  Customer performs </a:t>
            </a:r>
            <a:r>
              <a:rPr lang="en-US" sz="2800" u="sng" dirty="0"/>
              <a:t>enter transaction details (UC14a)</a:t>
            </a:r>
            <a:r>
              <a:rPr lang="en-US" sz="2800" dirty="0"/>
              <a:t>.</a:t>
            </a:r>
            <a:endParaRPr lang="en-SG" sz="2800" dirty="0"/>
          </a:p>
          <a:p>
            <a:r>
              <a:rPr lang="en-US" sz="2800" dirty="0"/>
              <a:t>	4.  OBS requests for confirmation.</a:t>
            </a:r>
            <a:endParaRPr lang="en-SG" sz="2800" dirty="0"/>
          </a:p>
          <a:p>
            <a:r>
              <a:rPr lang="en-US" sz="2800" dirty="0"/>
              <a:t>	5.  Customer confirms transfer.</a:t>
            </a:r>
            <a:endParaRPr lang="en-SG" sz="2800" dirty="0"/>
          </a:p>
          <a:p>
            <a:r>
              <a:rPr lang="en-US" sz="2800" dirty="0"/>
              <a:t>	6.  OBS transfers the money and displays status.</a:t>
            </a:r>
            <a:endParaRPr lang="en-SG" sz="2800" dirty="0"/>
          </a:p>
          <a:p>
            <a:r>
              <a:rPr lang="en-US" sz="2800" dirty="0"/>
              <a:t>         Use case ends.</a:t>
            </a:r>
          </a:p>
        </p:txBody>
      </p:sp>
    </p:spTree>
    <p:extLst>
      <p:ext uri="{BB962C8B-B14F-4D97-AF65-F5344CB8AC3E}">
        <p14:creationId xmlns:p14="http://schemas.microsoft.com/office/powerpoint/2010/main" val="24537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160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1200" y="198120"/>
            <a:ext cx="8839200" cy="665988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 dirty="0">
                <a:solidFill>
                  <a:schemeClr val="bg1"/>
                </a:solidFill>
                <a:latin typeface="Calibri"/>
              </a:rPr>
              <a:t>Main success scenario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:</a:t>
            </a:r>
            <a:endParaRPr lang="en-SG" dirty="0">
              <a:solidFill>
                <a:schemeClr val="bg1"/>
              </a:solidFill>
              <a:latin typeface="Calibri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alibri"/>
              </a:rPr>
              <a:t>	1.  Customer chooses to transfer money.</a:t>
            </a:r>
            <a:endParaRPr lang="en-SG" dirty="0">
              <a:solidFill>
                <a:schemeClr val="bg1"/>
              </a:solidFill>
              <a:latin typeface="Calibri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alibri"/>
              </a:rPr>
              <a:t>	2.  OBS requests for details of the transfer.</a:t>
            </a:r>
            <a:endParaRPr lang="en-SG" dirty="0">
              <a:solidFill>
                <a:schemeClr val="bg1"/>
              </a:solidFill>
              <a:latin typeface="Calibri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alibri"/>
              </a:rPr>
              <a:t>	3.  Customer performs </a:t>
            </a:r>
            <a:r>
              <a:rPr lang="en-US" u="sng" dirty="0">
                <a:solidFill>
                  <a:schemeClr val="bg1"/>
                </a:solidFill>
                <a:latin typeface="Calibri"/>
              </a:rPr>
              <a:t>enter transaction details (UC14a)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.</a:t>
            </a:r>
            <a:endParaRPr lang="en-SG" dirty="0">
              <a:solidFill>
                <a:schemeClr val="bg1"/>
              </a:solidFill>
              <a:latin typeface="Calibri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alibri"/>
              </a:rPr>
              <a:t>	4.  OBS requests for confirmation.</a:t>
            </a:r>
            <a:endParaRPr lang="en-SG" dirty="0">
              <a:solidFill>
                <a:schemeClr val="bg1"/>
              </a:solidFill>
              <a:latin typeface="Calibri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alibri"/>
              </a:rPr>
              <a:t>	5.  Customer confirms transfer.</a:t>
            </a:r>
            <a:endParaRPr lang="en-SG" dirty="0">
              <a:solidFill>
                <a:schemeClr val="bg1"/>
              </a:solidFill>
              <a:latin typeface="Calibri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alibri"/>
              </a:rPr>
              <a:t>	6.  OBS transfers the money and displays status.</a:t>
            </a:r>
            <a:endParaRPr lang="en-SG" dirty="0">
              <a:solidFill>
                <a:schemeClr val="bg1"/>
              </a:solidFill>
              <a:latin typeface="Calibri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alibri"/>
              </a:rPr>
              <a:t>         Use case ends.</a:t>
            </a:r>
          </a:p>
          <a:p>
            <a:pPr>
              <a:defRPr/>
            </a:pPr>
            <a:r>
              <a:rPr lang="en-US" b="1" dirty="0">
                <a:noFill/>
                <a:latin typeface="Calibri"/>
              </a:rPr>
              <a:t>Extensions</a:t>
            </a:r>
          </a:p>
          <a:p>
            <a:pPr>
              <a:defRPr/>
            </a:pPr>
            <a:r>
              <a:rPr lang="en-US" dirty="0">
                <a:noFill/>
                <a:latin typeface="Calibri"/>
              </a:rPr>
              <a:t>3a. OBS detects an error in the entered data.</a:t>
            </a:r>
            <a:endParaRPr lang="en-SG" dirty="0">
              <a:noFill/>
              <a:latin typeface="Calibri"/>
            </a:endParaRPr>
          </a:p>
          <a:p>
            <a:pPr>
              <a:defRPr/>
            </a:pPr>
            <a:r>
              <a:rPr lang="en-US" dirty="0">
                <a:noFill/>
                <a:latin typeface="Calibri"/>
              </a:rPr>
              <a:t>		3a1. OBS requests for the correct data.</a:t>
            </a:r>
            <a:endParaRPr lang="en-SG" dirty="0">
              <a:noFill/>
              <a:latin typeface="Calibri"/>
            </a:endParaRPr>
          </a:p>
          <a:p>
            <a:pPr>
              <a:defRPr/>
            </a:pPr>
            <a:r>
              <a:rPr lang="en-US" dirty="0">
                <a:noFill/>
                <a:latin typeface="Calibri"/>
              </a:rPr>
              <a:t>		3a2. Customer enters new data.</a:t>
            </a:r>
            <a:endParaRPr lang="en-SG" dirty="0">
              <a:noFill/>
              <a:latin typeface="Calibri"/>
            </a:endParaRPr>
          </a:p>
          <a:p>
            <a:pPr>
              <a:defRPr/>
            </a:pPr>
            <a:r>
              <a:rPr lang="en-US" dirty="0">
                <a:noFill/>
                <a:latin typeface="Calibri"/>
              </a:rPr>
              <a:t>	Steps 3a1-3a2 are repeated until the data entered are correct.</a:t>
            </a:r>
            <a:endParaRPr lang="en-SG" dirty="0">
              <a:noFill/>
              <a:latin typeface="Calibri"/>
            </a:endParaRPr>
          </a:p>
          <a:p>
            <a:pPr>
              <a:defRPr/>
            </a:pPr>
            <a:r>
              <a:rPr lang="en-US" dirty="0">
                <a:noFill/>
                <a:latin typeface="Calibri"/>
              </a:rPr>
              <a:t>	Use case resumes from step 4.</a:t>
            </a:r>
            <a:endParaRPr lang="en-SG" dirty="0">
              <a:noFill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7755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265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160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8120"/>
            <a:ext cx="8763000" cy="665988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Main success scenario</a:t>
            </a:r>
            <a:r>
              <a:rPr lang="en-US" dirty="0" smtClean="0"/>
              <a:t>:</a:t>
            </a:r>
            <a:endParaRPr lang="en-SG" dirty="0" smtClean="0"/>
          </a:p>
          <a:p>
            <a:r>
              <a:rPr lang="en-US" dirty="0" smtClean="0"/>
              <a:t>	1.  Customer chooses to transfer money.</a:t>
            </a:r>
            <a:endParaRPr lang="en-SG" dirty="0" smtClean="0"/>
          </a:p>
          <a:p>
            <a:r>
              <a:rPr lang="en-US" dirty="0" smtClean="0"/>
              <a:t>	2.  OBS requests for details of the transfer.</a:t>
            </a:r>
            <a:endParaRPr lang="en-SG" dirty="0" smtClean="0"/>
          </a:p>
          <a:p>
            <a:r>
              <a:rPr lang="en-US" dirty="0" smtClean="0"/>
              <a:t>	3.  Customer performs </a:t>
            </a:r>
            <a:r>
              <a:rPr lang="en-US" u="sng" dirty="0" smtClean="0"/>
              <a:t>enter transaction details (UC14a)</a:t>
            </a:r>
            <a:r>
              <a:rPr lang="en-US" dirty="0" smtClean="0"/>
              <a:t>.</a:t>
            </a:r>
            <a:endParaRPr lang="en-SG" dirty="0" smtClean="0"/>
          </a:p>
          <a:p>
            <a:r>
              <a:rPr lang="en-US" dirty="0" smtClean="0"/>
              <a:t>	4.  OBS requests for confirmation.</a:t>
            </a:r>
            <a:endParaRPr lang="en-SG" dirty="0" smtClean="0"/>
          </a:p>
          <a:p>
            <a:r>
              <a:rPr lang="en-US" dirty="0" smtClean="0"/>
              <a:t>	5.  Customer confirms transfer.</a:t>
            </a:r>
            <a:endParaRPr lang="en-SG" dirty="0" smtClean="0"/>
          </a:p>
          <a:p>
            <a:r>
              <a:rPr lang="en-US" dirty="0" smtClean="0"/>
              <a:t>	6.  OBS transfers the money and displays status.</a:t>
            </a:r>
            <a:endParaRPr lang="en-SG" dirty="0" smtClean="0"/>
          </a:p>
          <a:p>
            <a:r>
              <a:rPr lang="en-US" dirty="0" smtClean="0"/>
              <a:t>         Use case ends.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Extensions</a:t>
            </a:r>
          </a:p>
          <a:p>
            <a:r>
              <a:rPr lang="en-US" dirty="0" smtClean="0"/>
              <a:t>3a. OBS detects an error in the entered data.</a:t>
            </a:r>
            <a:endParaRPr lang="en-SG" dirty="0" smtClean="0"/>
          </a:p>
          <a:p>
            <a:r>
              <a:rPr lang="en-US" dirty="0" smtClean="0"/>
              <a:t>		3a1. OBS requests for the correct data.</a:t>
            </a:r>
            <a:endParaRPr lang="en-SG" dirty="0" smtClean="0"/>
          </a:p>
          <a:p>
            <a:r>
              <a:rPr lang="en-US" dirty="0" smtClean="0"/>
              <a:t>		3a2. Customer enters new data.</a:t>
            </a:r>
            <a:endParaRPr lang="en-SG" dirty="0" smtClean="0"/>
          </a:p>
          <a:p>
            <a:r>
              <a:rPr lang="en-US" dirty="0" smtClean="0"/>
              <a:t>	Steps 3a1-3a2 are repeated until the data entered are correct.</a:t>
            </a:r>
            <a:endParaRPr lang="en-SG" dirty="0" smtClean="0"/>
          </a:p>
          <a:p>
            <a:r>
              <a:rPr lang="en-US" dirty="0" smtClean="0"/>
              <a:t>	Use case resumes from step 4.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760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160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8120"/>
            <a:ext cx="8763000" cy="665988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Main success scenario</a:t>
            </a:r>
            <a:r>
              <a:rPr lang="en-US" dirty="0" smtClean="0"/>
              <a:t>:</a:t>
            </a:r>
            <a:endParaRPr lang="en-SG" dirty="0" smtClean="0"/>
          </a:p>
          <a:p>
            <a:r>
              <a:rPr lang="en-US" dirty="0" smtClean="0"/>
              <a:t>	1.  Customer chooses to transfer money.</a:t>
            </a:r>
            <a:endParaRPr lang="en-SG" dirty="0" smtClean="0"/>
          </a:p>
          <a:p>
            <a:r>
              <a:rPr lang="en-US" dirty="0" smtClean="0"/>
              <a:t>	2.  OBS requests for details of the transfer.</a:t>
            </a:r>
            <a:endParaRPr lang="en-SG" dirty="0" smtClean="0"/>
          </a:p>
          <a:p>
            <a:r>
              <a:rPr lang="en-US" dirty="0" smtClean="0"/>
              <a:t>	3.  Customer performs </a:t>
            </a:r>
            <a:r>
              <a:rPr lang="en-US" u="sng" dirty="0" smtClean="0"/>
              <a:t>enter transaction details (UC14a)</a:t>
            </a:r>
            <a:r>
              <a:rPr lang="en-US" dirty="0" smtClean="0"/>
              <a:t>.</a:t>
            </a:r>
            <a:endParaRPr lang="en-SG" dirty="0" smtClean="0"/>
          </a:p>
          <a:p>
            <a:r>
              <a:rPr lang="en-US" dirty="0" smtClean="0"/>
              <a:t>	4.  OBS requests for confirmation.</a:t>
            </a:r>
            <a:endParaRPr lang="en-SG" dirty="0" smtClean="0"/>
          </a:p>
          <a:p>
            <a:r>
              <a:rPr lang="en-US" dirty="0" smtClean="0"/>
              <a:t>	5.  Customer confirms transfer.</a:t>
            </a:r>
            <a:endParaRPr lang="en-SG" dirty="0" smtClean="0"/>
          </a:p>
          <a:p>
            <a:r>
              <a:rPr lang="en-US" dirty="0" smtClean="0"/>
              <a:t>	6.  OBS transfers the money and displays status.</a:t>
            </a:r>
            <a:endParaRPr lang="en-SG" dirty="0" smtClean="0"/>
          </a:p>
          <a:p>
            <a:r>
              <a:rPr lang="en-US" dirty="0" smtClean="0"/>
              <a:t>         Use case ends.</a:t>
            </a:r>
          </a:p>
          <a:p>
            <a:r>
              <a:rPr lang="en-US" b="1" dirty="0" smtClean="0"/>
              <a:t>Extensions</a:t>
            </a:r>
          </a:p>
          <a:p>
            <a:r>
              <a:rPr lang="en-US" dirty="0" smtClean="0"/>
              <a:t>3a. OBS detects an error in the entered data.</a:t>
            </a:r>
            <a:endParaRPr lang="en-SG" dirty="0" smtClean="0"/>
          </a:p>
          <a:p>
            <a:r>
              <a:rPr lang="en-US" dirty="0" smtClean="0"/>
              <a:t>		3a1. OBS requests for the correct data.</a:t>
            </a:r>
            <a:endParaRPr lang="en-SG" dirty="0" smtClean="0"/>
          </a:p>
          <a:p>
            <a:r>
              <a:rPr lang="en-US" dirty="0" smtClean="0"/>
              <a:t>		3a2. Customer enters new data.</a:t>
            </a:r>
            <a:endParaRPr lang="en-SG" dirty="0" smtClean="0"/>
          </a:p>
          <a:p>
            <a:r>
              <a:rPr lang="en-US" dirty="0" smtClean="0"/>
              <a:t>	Steps 3a1-3a2 are repeated until the data entered are correct.</a:t>
            </a:r>
            <a:endParaRPr lang="en-SG" dirty="0" smtClean="0"/>
          </a:p>
          <a:p>
            <a:r>
              <a:rPr lang="en-US" dirty="0" smtClean="0"/>
              <a:t>	Use case resumes from step 4.</a:t>
            </a:r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080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7375" y="1497013"/>
              <a:ext cx="876300" cy="2559050"/>
            </p14:xfrm>
          </p:contentPart>
        </mc:Choice>
        <mc:Fallback xmlns="">
          <p:pic>
            <p:nvPicPr>
              <p:cNvPr id="110080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0821" y="1490533"/>
                <a:ext cx="911568" cy="2582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0080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5539" y="4405314"/>
              <a:ext cx="536575" cy="681037"/>
            </p14:xfrm>
          </p:contentPart>
        </mc:Choice>
        <mc:Fallback xmlns="">
          <p:pic>
            <p:nvPicPr>
              <p:cNvPr id="110080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5822" y="4395595"/>
                <a:ext cx="562486" cy="702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080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6338" y="5692775"/>
              <a:ext cx="1239590" cy="89470"/>
            </p14:xfrm>
          </p:contentPart>
        </mc:Choice>
        <mc:Fallback xmlns="">
          <p:pic>
            <p:nvPicPr>
              <p:cNvPr id="110080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1298" y="5677684"/>
                <a:ext cx="1255431" cy="11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0080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8050" y="2071689"/>
              <a:ext cx="165100" cy="257175"/>
            </p14:xfrm>
          </p:contentPart>
        </mc:Choice>
        <mc:Fallback xmlns="">
          <p:pic>
            <p:nvPicPr>
              <p:cNvPr id="110080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0785" y="2061964"/>
                <a:ext cx="198552" cy="280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0080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8963" y="2092326"/>
              <a:ext cx="3454400" cy="4486275"/>
            </p14:xfrm>
          </p:contentPart>
        </mc:Choice>
        <mc:Fallback xmlns="">
          <p:pic>
            <p:nvPicPr>
              <p:cNvPr id="110080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1043" y="2079366"/>
                <a:ext cx="3480679" cy="4516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6813" y="6026530"/>
              <a:ext cx="482150" cy="552070"/>
            </p14:xfrm>
          </p:contentPart>
        </mc:Choice>
        <mc:Fallback xmlns="">
          <p:pic>
            <p:nvPicPr>
              <p:cNvPr id="9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41329" y="6014294"/>
                <a:ext cx="514557" cy="5805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752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00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0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0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00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00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81200" y="198120"/>
            <a:ext cx="8763000" cy="665988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	5.  Customer confirms transfer.</a:t>
            </a:r>
            <a:endParaRPr lang="en-SG" dirty="0" smtClean="0"/>
          </a:p>
          <a:p>
            <a:r>
              <a:rPr lang="en-US" dirty="0" smtClean="0"/>
              <a:t>	6.  OBS transfers the money and displays status.</a:t>
            </a:r>
            <a:endParaRPr lang="en-SG" dirty="0" smtClean="0"/>
          </a:p>
          <a:p>
            <a:r>
              <a:rPr lang="en-US" dirty="0" smtClean="0"/>
              <a:t>         Use case ends.</a:t>
            </a:r>
          </a:p>
          <a:p>
            <a:r>
              <a:rPr lang="en-US" b="1" dirty="0" smtClean="0"/>
              <a:t>Extensions</a:t>
            </a:r>
          </a:p>
          <a:p>
            <a:r>
              <a:rPr lang="en-US" dirty="0" smtClean="0"/>
              <a:t>3a. OBS detects an error in the entered data.</a:t>
            </a:r>
            <a:endParaRPr lang="en-SG" dirty="0" smtClean="0"/>
          </a:p>
          <a:p>
            <a:r>
              <a:rPr lang="en-US" dirty="0" smtClean="0"/>
              <a:t>		3a1. OBS requests for the correct data.</a:t>
            </a:r>
            <a:endParaRPr lang="en-SG" dirty="0" smtClean="0"/>
          </a:p>
          <a:p>
            <a:r>
              <a:rPr lang="en-US" dirty="0" smtClean="0"/>
              <a:t>		3a2. Customer enters new data.</a:t>
            </a:r>
            <a:endParaRPr lang="en-SG" dirty="0" smtClean="0"/>
          </a:p>
          <a:p>
            <a:r>
              <a:rPr lang="en-US" dirty="0" smtClean="0"/>
              <a:t>	Steps 3a1-3a2 are repeated until the data entered are correct.</a:t>
            </a:r>
            <a:endParaRPr lang="en-SG" dirty="0" smtClean="0"/>
          </a:p>
          <a:p>
            <a:r>
              <a:rPr lang="en-US" dirty="0" smtClean="0"/>
              <a:t>	Use case resumes from step 4.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*a. </a:t>
            </a:r>
            <a:r>
              <a:rPr lang="en-US" dirty="0" smtClean="0"/>
              <a:t>At any time, Customer chooses to cancel the transfer</a:t>
            </a:r>
            <a:endParaRPr lang="en-SG" dirty="0" smtClean="0"/>
          </a:p>
          <a:p>
            <a:r>
              <a:rPr lang="en-US" dirty="0" smtClean="0"/>
              <a:t>		</a:t>
            </a:r>
            <a:r>
              <a:rPr lang="en-US" dirty="0" smtClean="0">
                <a:solidFill>
                  <a:srgbClr val="FFFF00"/>
                </a:solidFill>
              </a:rPr>
              <a:t>*a1. </a:t>
            </a:r>
            <a:r>
              <a:rPr lang="en-US" dirty="0" smtClean="0"/>
              <a:t>OBS requests to confirm the cancellation</a:t>
            </a:r>
            <a:endParaRPr lang="en-SG" dirty="0" smtClean="0"/>
          </a:p>
          <a:p>
            <a:r>
              <a:rPr lang="en-US" dirty="0" smtClean="0"/>
              <a:t>		</a:t>
            </a:r>
            <a:r>
              <a:rPr lang="en-US" dirty="0" smtClean="0">
                <a:solidFill>
                  <a:srgbClr val="FFFF00"/>
                </a:solidFill>
              </a:rPr>
              <a:t>*a2. </a:t>
            </a:r>
            <a:r>
              <a:rPr lang="en-US" dirty="0" smtClean="0"/>
              <a:t>Customer confirms the cancellation</a:t>
            </a:r>
            <a:endParaRPr lang="en-SG" dirty="0" smtClean="0"/>
          </a:p>
          <a:p>
            <a:r>
              <a:rPr lang="en-US" dirty="0" smtClean="0"/>
              <a:t>		Use case ends.</a:t>
            </a:r>
            <a:endParaRPr lang="en-SG" dirty="0" smtClean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66517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914900" y="701763"/>
            <a:ext cx="2667000" cy="4381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16" name="Rectangle 7"/>
          <p:cNvSpPr/>
          <p:nvPr/>
        </p:nvSpPr>
        <p:spPr>
          <a:xfrm>
            <a:off x="6248400" y="1417638"/>
            <a:ext cx="76200" cy="5440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1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3103" y="1474601"/>
            <a:ext cx="32004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91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40976">
            <a:off x="1816027" y="2126637"/>
            <a:ext cx="4248150" cy="2933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5503" y="1627001"/>
            <a:ext cx="32004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67903" y="1779401"/>
            <a:ext cx="32004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1572" y="2010628"/>
            <a:ext cx="32004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 descr="thumbt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41847" y="1768365"/>
            <a:ext cx="667787" cy="509744"/>
          </a:xfrm>
          <a:prstGeom prst="rect">
            <a:avLst/>
          </a:prstGeom>
        </p:spPr>
      </p:pic>
      <p:pic>
        <p:nvPicPr>
          <p:cNvPr id="11" name="Picture 10" descr="thumbt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0454" y="1889234"/>
            <a:ext cx="667787" cy="50974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947589" y="5496034"/>
            <a:ext cx="2654373" cy="387525"/>
            <a:chOff x="535558" y="718595"/>
            <a:chExt cx="4006850" cy="7556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01827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35558" y="1028158"/>
                <a:ext cx="239713" cy="244475"/>
              </p14:xfrm>
            </p:contentPart>
          </mc:Choice>
          <mc:Fallback xmlns="">
            <p:pic>
              <p:nvPicPr>
                <p:cNvPr id="1101827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5120" y="1012339"/>
                  <a:ext cx="265268" cy="274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01828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72121" y="882108"/>
                <a:ext cx="933450" cy="425450"/>
              </p14:xfrm>
            </p:contentPart>
          </mc:Choice>
          <mc:Fallback xmlns="">
            <p:pic>
              <p:nvPicPr>
                <p:cNvPr id="1101828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8801" y="867350"/>
                  <a:ext cx="951449" cy="457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01829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148458" y="759870"/>
                <a:ext cx="436563" cy="714375"/>
              </p14:xfrm>
            </p:contentPart>
          </mc:Choice>
          <mc:Fallback xmlns="">
            <p:pic>
              <p:nvPicPr>
                <p:cNvPr id="1101829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31529" y="742955"/>
                  <a:ext cx="465379" cy="748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01830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54896" y="718595"/>
                <a:ext cx="1687512" cy="500063"/>
              </p14:xfrm>
            </p:contentPart>
          </mc:Choice>
          <mc:Fallback xmlns="">
            <p:pic>
              <p:nvPicPr>
                <p:cNvPr id="1101830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36894" y="700954"/>
                  <a:ext cx="1718476" cy="53534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2896801" y="5149895"/>
            <a:ext cx="214051" cy="3150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00791" y="6204255"/>
            <a:ext cx="509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Guarantees</a:t>
            </a:r>
            <a:r>
              <a:rPr lang="en-US" sz="2400" dirty="0">
                <a:solidFill>
                  <a:prstClr val="white">
                    <a:lumMod val="85000"/>
                  </a:prstClr>
                </a:solidFill>
              </a:rPr>
              <a:t>, </a:t>
            </a:r>
            <a:r>
              <a:rPr lang="en-US" sz="2400" dirty="0">
                <a:solidFill>
                  <a:srgbClr val="FFFF00"/>
                </a:solidFill>
              </a:rPr>
              <a:t>Preconditions</a:t>
            </a:r>
            <a:r>
              <a:rPr lang="en-US" sz="2400" dirty="0">
                <a:solidFill>
                  <a:prstClr val="white">
                    <a:lumMod val="85000"/>
                  </a:prstClr>
                </a:solidFill>
              </a:rPr>
              <a:t>, and more…. </a:t>
            </a:r>
            <a:endParaRPr lang="en-SG" sz="2400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3156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22626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7143" t="-8702" r="26891" b="-10816"/>
          <a:stretch>
            <a:fillRect/>
          </a:stretch>
        </p:blipFill>
        <p:spPr bwMode="auto">
          <a:xfrm>
            <a:off x="6075314" y="1854200"/>
            <a:ext cx="4643486" cy="561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28" name="Picture 4"/>
          <p:cNvPicPr>
            <a:picLocks noChangeAspect="1" noChangeArrowheads="1"/>
          </p:cNvPicPr>
          <p:nvPr/>
        </p:nvPicPr>
        <p:blipFill>
          <a:blip r:embed="rId3" cstate="print"/>
          <a:srcRect r="10466"/>
          <a:stretch>
            <a:fillRect/>
          </a:stretch>
        </p:blipFill>
        <p:spPr bwMode="auto">
          <a:xfrm>
            <a:off x="1524002" y="2286001"/>
            <a:ext cx="454659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wn Arrow Callout 6"/>
          <p:cNvSpPr/>
          <p:nvPr/>
        </p:nvSpPr>
        <p:spPr>
          <a:xfrm>
            <a:off x="1524000" y="0"/>
            <a:ext cx="4572000" cy="2768600"/>
          </a:xfrm>
          <a:prstGeom prst="downArrowCallout">
            <a:avLst>
              <a:gd name="adj1" fmla="val 121348"/>
              <a:gd name="adj2" fmla="val 60674"/>
              <a:gd name="adj3" fmla="val 16892"/>
              <a:gd name="adj4" fmla="val 8292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Down Arrow Callout 7"/>
          <p:cNvSpPr/>
          <p:nvPr/>
        </p:nvSpPr>
        <p:spPr>
          <a:xfrm>
            <a:off x="6096000" y="0"/>
            <a:ext cx="4572000" cy="2768600"/>
          </a:xfrm>
          <a:prstGeom prst="downArrowCallout">
            <a:avLst>
              <a:gd name="adj1" fmla="val 121348"/>
              <a:gd name="adj2" fmla="val 60674"/>
              <a:gd name="adj3" fmla="val 16892"/>
              <a:gd name="adj4" fmla="val 829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922629" name="Group 5"/>
          <p:cNvGrpSpPr>
            <a:grpSpLocks/>
          </p:cNvGrpSpPr>
          <p:nvPr/>
        </p:nvGrpSpPr>
        <p:grpSpPr bwMode="auto">
          <a:xfrm>
            <a:off x="4233863" y="-771525"/>
            <a:ext cx="4178300" cy="2205038"/>
            <a:chOff x="1451" y="2858"/>
            <a:chExt cx="2632" cy="138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22630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51" y="3973"/>
                <a:ext cx="127" cy="66"/>
              </p14:xfrm>
            </p:contentPart>
          </mc:Choice>
          <mc:Fallback xmlns="">
            <p:pic>
              <p:nvPicPr>
                <p:cNvPr id="922630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4" y="3962"/>
                  <a:ext cx="138" cy="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22631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58" y="3474"/>
                <a:ext cx="1068" cy="714"/>
              </p14:xfrm>
            </p:contentPart>
          </mc:Choice>
          <mc:Fallback xmlns="">
            <p:pic>
              <p:nvPicPr>
                <p:cNvPr id="922631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5" y="3464"/>
                  <a:ext cx="1088" cy="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22632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92" y="3469"/>
                <a:ext cx="1191" cy="778"/>
              </p14:xfrm>
            </p:contentPart>
          </mc:Choice>
          <mc:Fallback xmlns="">
            <p:pic>
              <p:nvPicPr>
                <p:cNvPr id="922632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81" y="3458"/>
                  <a:ext cx="1215" cy="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22633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50" y="2858"/>
                <a:ext cx="1714" cy="637"/>
              </p14:xfrm>
            </p:contentPart>
          </mc:Choice>
          <mc:Fallback xmlns="">
            <p:pic>
              <p:nvPicPr>
                <p:cNvPr id="922633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9" y="2847"/>
                  <a:ext cx="1738" cy="6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226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7989" y="2735263"/>
              <a:ext cx="1182687" cy="239712"/>
            </p14:xfrm>
          </p:contentPart>
        </mc:Choice>
        <mc:Fallback xmlns="">
          <p:pic>
            <p:nvPicPr>
              <p:cNvPr id="9226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76112" y="2721226"/>
                <a:ext cx="1208961" cy="26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26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9738" y="3135313"/>
              <a:ext cx="1122362" cy="241300"/>
            </p14:xfrm>
          </p:contentPart>
        </mc:Choice>
        <mc:Fallback xmlns="">
          <p:pic>
            <p:nvPicPr>
              <p:cNvPr id="9226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04975" y="3120547"/>
                <a:ext cx="1151888" cy="2697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971613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563834" y="63795"/>
            <a:ext cx="3848986" cy="71769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r">
              <a:spcBef>
                <a:spcPct val="20000"/>
              </a:spcBef>
              <a:defRPr/>
            </a:pPr>
            <a:r>
              <a:rPr lang="en-US" sz="24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ESTABLISHING requirements </a:t>
            </a:r>
            <a:endParaRPr lang="en-SG" sz="24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24000" y="1"/>
            <a:ext cx="4572000" cy="7162801"/>
            <a:chOff x="0" y="0"/>
            <a:chExt cx="4572000" cy="7162801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10466"/>
            <a:stretch>
              <a:fillRect/>
            </a:stretch>
          </p:blipFill>
          <p:spPr bwMode="auto">
            <a:xfrm>
              <a:off x="1" y="2286001"/>
              <a:ext cx="4546599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Down Arrow Callout 5"/>
            <p:cNvSpPr/>
            <p:nvPr/>
          </p:nvSpPr>
          <p:spPr>
            <a:xfrm>
              <a:off x="0" y="0"/>
              <a:ext cx="4572000" cy="2768600"/>
            </a:xfrm>
            <a:prstGeom prst="downArrowCallout">
              <a:avLst>
                <a:gd name="adj1" fmla="val 121348"/>
                <a:gd name="adj2" fmla="val 60674"/>
                <a:gd name="adj3" fmla="val 16892"/>
                <a:gd name="adj4" fmla="val 82928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74497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1514" y="473075"/>
              <a:ext cx="941387" cy="869950"/>
            </p14:xfrm>
          </p:contentPart>
        </mc:Choice>
        <mc:Fallback xmlns="">
          <p:pic>
            <p:nvPicPr>
              <p:cNvPr id="874497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4314" y="466596"/>
                <a:ext cx="958667" cy="8836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4655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143000"/>
            <a:ext cx="8229600" cy="1143000"/>
          </a:xfrm>
        </p:spPr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3834" y="63795"/>
            <a:ext cx="3848986" cy="717698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ESTABLISHING requirements </a:t>
            </a:r>
            <a:endParaRPr lang="en-SG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094153" y="944984"/>
            <a:ext cx="7197941" cy="5076304"/>
            <a:chOff x="1570152" y="944984"/>
            <a:chExt cx="7197941" cy="5076304"/>
          </a:xfrm>
        </p:grpSpPr>
        <p:sp>
          <p:nvSpPr>
            <p:cNvPr id="9" name="Rounded Rectangle 8"/>
            <p:cNvSpPr>
              <a:spLocks noChangeAspect="1"/>
            </p:cNvSpPr>
            <p:nvPr/>
          </p:nvSpPr>
          <p:spPr>
            <a:xfrm>
              <a:off x="1570152" y="944984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10800000">
              <a:off x="1570152" y="2852935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93BC3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2160" y="2852936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rgbClr val="893BC3"/>
                  </a:solidFill>
                  <a:latin typeface="Calibri"/>
                </a:rPr>
                <a:t>SURVEYS</a:t>
              </a:r>
              <a:endParaRPr lang="en-SG" b="1" dirty="0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13" name="Rounded Rectangle 12"/>
            <p:cNvSpPr>
              <a:spLocks noChangeAspect="1"/>
            </p:cNvSpPr>
            <p:nvPr/>
          </p:nvSpPr>
          <p:spPr>
            <a:xfrm>
              <a:off x="4089002" y="944984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0800000">
              <a:off x="4089002" y="2852935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93BC3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61010" y="2852936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rgbClr val="893BC3"/>
                  </a:solidFill>
                  <a:latin typeface="Calibri"/>
                </a:rPr>
                <a:t>INTERVIEWS</a:t>
              </a:r>
              <a:endParaRPr lang="en-SG" b="1" dirty="0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17" name="Rounded Rectangle 16"/>
            <p:cNvSpPr>
              <a:spLocks noChangeAspect="1"/>
            </p:cNvSpPr>
            <p:nvPr/>
          </p:nvSpPr>
          <p:spPr>
            <a:xfrm>
              <a:off x="6607852" y="944984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18" name="Round Same Side Corner Rectangle 17"/>
            <p:cNvSpPr/>
            <p:nvPr/>
          </p:nvSpPr>
          <p:spPr>
            <a:xfrm rot="10800000">
              <a:off x="6607852" y="2852935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93BC3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79860" y="2852936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rgbClr val="893BC3"/>
                  </a:solidFill>
                  <a:latin typeface="Calibri"/>
                </a:rPr>
                <a:t>FOCUS GROUPS</a:t>
              </a:r>
              <a:endParaRPr lang="en-SG" b="1" dirty="0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30" name="Rounded Rectangle 19"/>
            <p:cNvSpPr>
              <a:spLocks noChangeAspect="1"/>
            </p:cNvSpPr>
            <p:nvPr/>
          </p:nvSpPr>
          <p:spPr>
            <a:xfrm>
              <a:off x="1570152" y="3681288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31" name="Round Same Side Corner Rectangle 20"/>
            <p:cNvSpPr/>
            <p:nvPr/>
          </p:nvSpPr>
          <p:spPr>
            <a:xfrm rot="10800000">
              <a:off x="1570152" y="5589239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93BC3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42160" y="5589240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rgbClr val="893BC3"/>
                  </a:solidFill>
                  <a:latin typeface="Calibri"/>
                </a:rPr>
                <a:t>PROD. STUDY</a:t>
              </a:r>
              <a:endParaRPr lang="en-SG" b="1" dirty="0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27" name="Rounded Rectangle 26"/>
            <p:cNvSpPr>
              <a:spLocks noChangeAspect="1"/>
            </p:cNvSpPr>
            <p:nvPr/>
          </p:nvSpPr>
          <p:spPr>
            <a:xfrm>
              <a:off x="4089003" y="3681288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28" name="Round Same Side Corner Rectangle 27"/>
            <p:cNvSpPr/>
            <p:nvPr/>
          </p:nvSpPr>
          <p:spPr>
            <a:xfrm rot="10800000">
              <a:off x="4089003" y="5589239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93BC3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61011" y="5589240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rgbClr val="893BC3"/>
                  </a:solidFill>
                  <a:latin typeface="Calibri"/>
                </a:rPr>
                <a:t>OBSERVE</a:t>
              </a:r>
              <a:endParaRPr lang="en-SG" b="1" dirty="0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24" name="Rounded Rectangle 23"/>
            <p:cNvSpPr>
              <a:spLocks noChangeAspect="1"/>
            </p:cNvSpPr>
            <p:nvPr/>
          </p:nvSpPr>
          <p:spPr>
            <a:xfrm>
              <a:off x="6607972" y="3681288"/>
              <a:ext cx="2160000" cy="234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0800000">
              <a:off x="6607853" y="5589240"/>
              <a:ext cx="2160240" cy="4320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93BC3"/>
            </a:solidFill>
            <a:ln w="38100">
              <a:solidFill>
                <a:srgbClr val="893B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 dirty="0">
                <a:solidFill>
                  <a:srgbClr val="893BC3"/>
                </a:solidFill>
                <a:latin typeface="Calibri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79860" y="5590996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rgbClr val="893BC3"/>
                  </a:solidFill>
                  <a:latin typeface="Calibri"/>
                </a:rPr>
                <a:t>BRAINSTORM</a:t>
              </a:r>
              <a:endParaRPr lang="en-SG" b="1" dirty="0">
                <a:solidFill>
                  <a:srgbClr val="893BC3"/>
                </a:solidFill>
                <a:latin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24000" y="1"/>
            <a:ext cx="4572000" cy="7162801"/>
            <a:chOff x="0" y="0"/>
            <a:chExt cx="4572000" cy="7162801"/>
          </a:xfrm>
        </p:grpSpPr>
        <p:pic>
          <p:nvPicPr>
            <p:cNvPr id="33" name="Picture 32"/>
            <p:cNvPicPr>
              <a:picLocks noChangeAspect="1" noChangeArrowheads="1"/>
            </p:cNvPicPr>
            <p:nvPr/>
          </p:nvPicPr>
          <p:blipFill>
            <a:blip r:embed="rId2" cstate="print"/>
            <a:srcRect r="10466"/>
            <a:stretch>
              <a:fillRect/>
            </a:stretch>
          </p:blipFill>
          <p:spPr bwMode="auto">
            <a:xfrm>
              <a:off x="1" y="2286001"/>
              <a:ext cx="4546599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Down Arrow Callout 33"/>
            <p:cNvSpPr/>
            <p:nvPr/>
          </p:nvSpPr>
          <p:spPr>
            <a:xfrm>
              <a:off x="0" y="0"/>
              <a:ext cx="4572000" cy="2768600"/>
            </a:xfrm>
            <a:prstGeom prst="downArrowCallout">
              <a:avLst>
                <a:gd name="adj1" fmla="val 121348"/>
                <a:gd name="adj2" fmla="val 60674"/>
                <a:gd name="adj3" fmla="val 16892"/>
                <a:gd name="adj4" fmla="val 82928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18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828800" y="5105400"/>
            <a:ext cx="8077200" cy="1143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Calibri"/>
              </a:rPr>
              <a:t>Don’t just assume.     </a:t>
            </a:r>
            <a:r>
              <a:rPr lang="en-US" sz="4800" dirty="0">
                <a:solidFill>
                  <a:prstClr val="white">
                    <a:lumMod val="95000"/>
                  </a:prstClr>
                </a:solidFill>
                <a:latin typeface="Calibri"/>
              </a:rPr>
              <a:t>Clarify.</a:t>
            </a:r>
            <a:endParaRPr lang="en-SG" sz="4800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6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1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</TotalTime>
  <Words>1294</Words>
  <Application>Microsoft Office PowerPoint</Application>
  <PresentationFormat>Widescreen</PresentationFormat>
  <Paragraphs>268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11_green-UP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Surveys</vt:lpstr>
      <vt:lpstr>Interviews</vt:lpstr>
      <vt:lpstr>Focus groups</vt:lpstr>
      <vt:lpstr>PowerPoint Presentation</vt:lpstr>
      <vt:lpstr>PowerPoint Presentation</vt:lpstr>
      <vt:lpstr>Study existing products</vt:lpstr>
      <vt:lpstr>Observe users</vt:lpstr>
      <vt:lpstr>Brainstorm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</vt:lpstr>
      <vt:lpstr>PowerPoint Presentation</vt:lpstr>
      <vt:lpstr>PowerPoint Presentation</vt:lpstr>
      <vt:lpstr>Feature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Cases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</dc:title>
  <dc:creator>Akshay Narayan</dc:creator>
  <cp:lastModifiedBy>Akshay Narayan</cp:lastModifiedBy>
  <cp:revision>26</cp:revision>
  <dcterms:created xsi:type="dcterms:W3CDTF">2020-09-08T10:46:03Z</dcterms:created>
  <dcterms:modified xsi:type="dcterms:W3CDTF">2020-09-11T11:48:25Z</dcterms:modified>
</cp:coreProperties>
</file>